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261" r:id="rId2"/>
    <p:sldId id="257" r:id="rId3"/>
    <p:sldId id="262" r:id="rId4"/>
    <p:sldId id="263" r:id="rId5"/>
    <p:sldId id="264" r:id="rId6"/>
    <p:sldId id="265" r:id="rId7"/>
    <p:sldId id="266" r:id="rId8"/>
    <p:sldId id="267" r:id="rId9"/>
    <p:sldId id="268" r:id="rId10"/>
    <p:sldId id="269" r:id="rId11"/>
    <p:sldId id="270" r:id="rId12"/>
    <p:sldId id="271" r:id="rId13"/>
    <p:sldId id="273" r:id="rId14"/>
    <p:sldId id="274" r:id="rId15"/>
    <p:sldId id="275" r:id="rId16"/>
    <p:sldId id="276" r:id="rId17"/>
    <p:sldId id="277" r:id="rId18"/>
    <p:sldId id="292" r:id="rId19"/>
    <p:sldId id="293" r:id="rId20"/>
    <p:sldId id="291" r:id="rId21"/>
  </p:sldIdLst>
  <p:sldSz cx="12193588" cy="6858000"/>
  <p:notesSz cx="6858000" cy="9144000"/>
  <p:embeddedFontLst>
    <p:embeddedFont>
      <p:font typeface="TNG Pro" panose="02000506050400020004" pitchFamily="50" charset="0"/>
      <p:regular r:id="rId23"/>
      <p:bold r:id="rId24"/>
      <p:italic r:id="rId25"/>
      <p:boldItalic r:id="rId26"/>
    </p:embeddedFont>
    <p:embeddedFont>
      <p:font typeface="TNG Pro Medium" panose="02000603050500020004" pitchFamily="50" charset="0"/>
      <p:regular r:id="rId27"/>
      <p:italic r:id="rId28"/>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5" userDrawn="1">
          <p15:clr>
            <a:srgbClr val="A4A3A4"/>
          </p15:clr>
        </p15:guide>
        <p15:guide id="4" orient="horz" pos="5" userDrawn="1">
          <p15:clr>
            <a:srgbClr val="A4A3A4"/>
          </p15:clr>
        </p15:guide>
        <p15:guide id="5" orient="horz" userDrawn="1">
          <p15:clr>
            <a:srgbClr val="A4A3A4"/>
          </p15:clr>
        </p15:guide>
        <p15:guide id="12" pos="7401" userDrawn="1">
          <p15:clr>
            <a:srgbClr val="A4A3A4"/>
          </p15:clr>
        </p15:guide>
        <p15:guide id="15" orient="horz" pos="3974" userDrawn="1">
          <p15:clr>
            <a:srgbClr val="A4A3A4"/>
          </p15:clr>
        </p15:guide>
        <p15:guide id="16" orient="horz" pos="4110" userDrawn="1">
          <p15:clr>
            <a:srgbClr val="A4A3A4"/>
          </p15:clr>
        </p15:guide>
        <p15:guide id="17" pos="7681" userDrawn="1">
          <p15:clr>
            <a:srgbClr val="A4A3A4"/>
          </p15:clr>
        </p15:guide>
        <p15:guide id="18" pos="1935" userDrawn="1">
          <p15:clr>
            <a:srgbClr val="A4A3A4"/>
          </p15:clr>
        </p15:guide>
        <p15:guide id="19" orient="horz" pos="3249" userDrawn="1">
          <p15:clr>
            <a:srgbClr val="A4A3A4"/>
          </p15:clr>
        </p15:guide>
        <p15:guide id="20" pos="6902" userDrawn="1">
          <p15:clr>
            <a:srgbClr val="A4A3A4"/>
          </p15:clr>
        </p15:guide>
        <p15:guide id="21" pos="348" userDrawn="1">
          <p15:clr>
            <a:srgbClr val="A4A3A4"/>
          </p15:clr>
        </p15:guide>
        <p15:guide id="22" pos="116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3C"/>
    <a:srgbClr val="001ED2"/>
    <a:srgbClr val="00A0E4"/>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82" d="100"/>
          <a:sy n="82" d="100"/>
        </p:scale>
        <p:origin x="725" y="72"/>
      </p:cViewPr>
      <p:guideLst>
        <p:guide orient="horz" pos="4315"/>
        <p:guide orient="horz" pos="5"/>
        <p:guide orient="horz"/>
        <p:guide pos="7401"/>
        <p:guide orient="horz" pos="3974"/>
        <p:guide orient="horz" pos="4110"/>
        <p:guide pos="7681"/>
        <p:guide pos="1935"/>
        <p:guide orient="horz" pos="3249"/>
        <p:guide pos="6902"/>
        <p:guide pos="348"/>
        <p:guide pos="1164"/>
      </p:guideLst>
    </p:cSldViewPr>
  </p:slideViewPr>
  <p:notesTextViewPr>
    <p:cViewPr>
      <p:scale>
        <a:sx n="3" d="2"/>
        <a:sy n="3" d="2"/>
      </p:scale>
      <p:origin x="0" y="0"/>
    </p:cViewPr>
  </p:notesTextViewPr>
  <p:sorterViewPr>
    <p:cViewPr varScale="1">
      <p:scale>
        <a:sx n="100" d="100"/>
        <a:sy n="100" d="100"/>
      </p:scale>
      <p:origin x="0" y="-7608"/>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4F8AE2-3BB3-4DEA-923B-3FA9C6A0E5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ES"/>
        </a:p>
      </dgm:t>
    </dgm:pt>
    <dgm:pt modelId="{0E528119-14F3-4470-968D-134EE4DD261F}">
      <dgm:prSet phldrT="[Texto]"/>
      <dgm:spPr/>
      <dgm:t>
        <a:bodyPr/>
        <a:lstStyle/>
        <a:p>
          <a:r>
            <a:rPr lang="es-ES" dirty="0"/>
            <a:t>Ariel</a:t>
          </a:r>
        </a:p>
      </dgm:t>
    </dgm:pt>
    <dgm:pt modelId="{C8782E02-E032-4695-8916-8E817C43F385}" type="parTrans" cxnId="{6F1384A5-C8C8-4B96-8EE2-C5EC3A2DA823}">
      <dgm:prSet/>
      <dgm:spPr/>
      <dgm:t>
        <a:bodyPr/>
        <a:lstStyle/>
        <a:p>
          <a:endParaRPr lang="es-ES"/>
        </a:p>
      </dgm:t>
    </dgm:pt>
    <dgm:pt modelId="{3A66612E-511E-4C76-808D-B8978BECEBDB}" type="sibTrans" cxnId="{6F1384A5-C8C8-4B96-8EE2-C5EC3A2DA823}">
      <dgm:prSet/>
      <dgm:spPr/>
      <dgm:t>
        <a:bodyPr/>
        <a:lstStyle/>
        <a:p>
          <a:endParaRPr lang="es-ES"/>
        </a:p>
      </dgm:t>
    </dgm:pt>
    <dgm:pt modelId="{0D06F2F8-17DA-44E1-BA55-DB0F190FCBE6}">
      <dgm:prSet phldrT="[Texto]"/>
      <dgm:spPr/>
      <dgm:t>
        <a:bodyPr/>
        <a:lstStyle/>
        <a:p>
          <a:r>
            <a:rPr lang="es-ES" dirty="0"/>
            <a:t>PLM</a:t>
          </a:r>
        </a:p>
      </dgm:t>
    </dgm:pt>
    <dgm:pt modelId="{5F87656B-2065-4F88-B1F3-A07BF90CB8DA}" type="parTrans" cxnId="{330F8E6D-EADD-48C2-9EE9-24C6D19D1995}">
      <dgm:prSet/>
      <dgm:spPr/>
      <dgm:t>
        <a:bodyPr/>
        <a:lstStyle/>
        <a:p>
          <a:endParaRPr lang="es-ES"/>
        </a:p>
      </dgm:t>
    </dgm:pt>
    <dgm:pt modelId="{BEC8A22A-F715-4518-9CE9-ACF0D4BD3E19}" type="sibTrans" cxnId="{330F8E6D-EADD-48C2-9EE9-24C6D19D1995}">
      <dgm:prSet/>
      <dgm:spPr/>
      <dgm:t>
        <a:bodyPr/>
        <a:lstStyle/>
        <a:p>
          <a:endParaRPr lang="es-ES"/>
        </a:p>
      </dgm:t>
    </dgm:pt>
    <dgm:pt modelId="{98238DA7-EC32-4930-A69A-7A7BC0D4E8E3}">
      <dgm:prSet phldrT="[Texto]"/>
      <dgm:spPr/>
      <dgm:t>
        <a:bodyPr/>
        <a:lstStyle/>
        <a:p>
          <a:r>
            <a:rPr lang="es-ES" dirty="0"/>
            <a:t>SVM</a:t>
          </a:r>
        </a:p>
      </dgm:t>
    </dgm:pt>
    <dgm:pt modelId="{D1B1A7FF-2F7D-4851-A5F6-3425FFAE6DB5}" type="parTrans" cxnId="{EC4AD238-7DB2-48FB-837F-7975045369DF}">
      <dgm:prSet/>
      <dgm:spPr/>
      <dgm:t>
        <a:bodyPr/>
        <a:lstStyle/>
        <a:p>
          <a:endParaRPr lang="es-ES"/>
        </a:p>
      </dgm:t>
    </dgm:pt>
    <dgm:pt modelId="{2DAC3761-1EFC-4BC6-9F5C-EF6ECB56B521}" type="sibTrans" cxnId="{EC4AD238-7DB2-48FB-837F-7975045369DF}">
      <dgm:prSet/>
      <dgm:spPr/>
      <dgm:t>
        <a:bodyPr/>
        <a:lstStyle/>
        <a:p>
          <a:endParaRPr lang="es-ES"/>
        </a:p>
      </dgm:t>
    </dgm:pt>
    <dgm:pt modelId="{F23AA2AB-5E9F-4840-83E1-FF2CEF762AE7}" type="pres">
      <dgm:prSet presAssocID="{AF4F8AE2-3BB3-4DEA-923B-3FA9C6A0E58B}" presName="hierChild1" presStyleCnt="0">
        <dgm:presLayoutVars>
          <dgm:chPref val="1"/>
          <dgm:dir/>
          <dgm:animOne val="branch"/>
          <dgm:animLvl val="lvl"/>
          <dgm:resizeHandles/>
        </dgm:presLayoutVars>
      </dgm:prSet>
      <dgm:spPr/>
    </dgm:pt>
    <dgm:pt modelId="{A06FEC59-E4B4-4301-BBA8-2924E28D0619}" type="pres">
      <dgm:prSet presAssocID="{0E528119-14F3-4470-968D-134EE4DD261F}" presName="hierRoot1" presStyleCnt="0"/>
      <dgm:spPr/>
    </dgm:pt>
    <dgm:pt modelId="{A8E9B29A-1DAA-4E2F-8F8C-3125B93C60B9}" type="pres">
      <dgm:prSet presAssocID="{0E528119-14F3-4470-968D-134EE4DD261F}" presName="composite" presStyleCnt="0"/>
      <dgm:spPr/>
    </dgm:pt>
    <dgm:pt modelId="{2E6AECA4-3EB3-4F65-A1FF-3E20A97E1CC9}" type="pres">
      <dgm:prSet presAssocID="{0E528119-14F3-4470-968D-134EE4DD261F}" presName="background" presStyleLbl="node0" presStyleIdx="0" presStyleCnt="1"/>
      <dgm:spPr/>
    </dgm:pt>
    <dgm:pt modelId="{1FAAA18A-9524-448E-A894-4B15C73AF047}" type="pres">
      <dgm:prSet presAssocID="{0E528119-14F3-4470-968D-134EE4DD261F}" presName="text" presStyleLbl="fgAcc0" presStyleIdx="0" presStyleCnt="1">
        <dgm:presLayoutVars>
          <dgm:chPref val="3"/>
        </dgm:presLayoutVars>
      </dgm:prSet>
      <dgm:spPr/>
    </dgm:pt>
    <dgm:pt modelId="{CBF71715-5F4E-47AC-AF0A-0557C29B542D}" type="pres">
      <dgm:prSet presAssocID="{0E528119-14F3-4470-968D-134EE4DD261F}" presName="hierChild2" presStyleCnt="0"/>
      <dgm:spPr/>
    </dgm:pt>
    <dgm:pt modelId="{2EFDC384-EADC-4059-93FA-684D731D33A4}" type="pres">
      <dgm:prSet presAssocID="{5F87656B-2065-4F88-B1F3-A07BF90CB8DA}" presName="Name10" presStyleLbl="parChTrans1D2" presStyleIdx="0" presStyleCnt="2"/>
      <dgm:spPr/>
    </dgm:pt>
    <dgm:pt modelId="{4AAB80B1-27AF-4022-B705-49D1D0BEDD8A}" type="pres">
      <dgm:prSet presAssocID="{0D06F2F8-17DA-44E1-BA55-DB0F190FCBE6}" presName="hierRoot2" presStyleCnt="0"/>
      <dgm:spPr/>
    </dgm:pt>
    <dgm:pt modelId="{31ECB255-775E-425B-BF0A-C2FF99D63370}" type="pres">
      <dgm:prSet presAssocID="{0D06F2F8-17DA-44E1-BA55-DB0F190FCBE6}" presName="composite2" presStyleCnt="0"/>
      <dgm:spPr/>
    </dgm:pt>
    <dgm:pt modelId="{FC24B2FB-878A-4F06-B7F6-16EAA1871991}" type="pres">
      <dgm:prSet presAssocID="{0D06F2F8-17DA-44E1-BA55-DB0F190FCBE6}" presName="background2" presStyleLbl="node2" presStyleIdx="0" presStyleCnt="2"/>
      <dgm:spPr>
        <a:solidFill>
          <a:srgbClr val="00B0F0"/>
        </a:solidFill>
      </dgm:spPr>
    </dgm:pt>
    <dgm:pt modelId="{41AE964A-8E33-44FB-AE4B-C1260BBF607B}" type="pres">
      <dgm:prSet presAssocID="{0D06F2F8-17DA-44E1-BA55-DB0F190FCBE6}" presName="text2" presStyleLbl="fgAcc2" presStyleIdx="0" presStyleCnt="2">
        <dgm:presLayoutVars>
          <dgm:chPref val="3"/>
        </dgm:presLayoutVars>
      </dgm:prSet>
      <dgm:spPr/>
    </dgm:pt>
    <dgm:pt modelId="{D954B6F3-5E29-46C6-9B20-E1A1494FB901}" type="pres">
      <dgm:prSet presAssocID="{0D06F2F8-17DA-44E1-BA55-DB0F190FCBE6}" presName="hierChild3" presStyleCnt="0"/>
      <dgm:spPr/>
    </dgm:pt>
    <dgm:pt modelId="{A818ABAD-2E98-4C5A-AFE8-3FC5D58A8B0A}" type="pres">
      <dgm:prSet presAssocID="{D1B1A7FF-2F7D-4851-A5F6-3425FFAE6DB5}" presName="Name10" presStyleLbl="parChTrans1D2" presStyleIdx="1" presStyleCnt="2"/>
      <dgm:spPr/>
    </dgm:pt>
    <dgm:pt modelId="{5ADD531A-53FC-4A16-ABED-693174B768DF}" type="pres">
      <dgm:prSet presAssocID="{98238DA7-EC32-4930-A69A-7A7BC0D4E8E3}" presName="hierRoot2" presStyleCnt="0"/>
      <dgm:spPr/>
    </dgm:pt>
    <dgm:pt modelId="{5E5B95AE-1B97-4544-90A3-FEBBB4D9B894}" type="pres">
      <dgm:prSet presAssocID="{98238DA7-EC32-4930-A69A-7A7BC0D4E8E3}" presName="composite2" presStyleCnt="0"/>
      <dgm:spPr/>
    </dgm:pt>
    <dgm:pt modelId="{361DC7E9-45C5-427A-87AA-0D388FC171D3}" type="pres">
      <dgm:prSet presAssocID="{98238DA7-EC32-4930-A69A-7A7BC0D4E8E3}" presName="background2" presStyleLbl="node2" presStyleIdx="1" presStyleCnt="2"/>
      <dgm:spPr>
        <a:solidFill>
          <a:srgbClr val="FFC000"/>
        </a:solidFill>
      </dgm:spPr>
    </dgm:pt>
    <dgm:pt modelId="{B615E63E-17BE-4089-A976-2A65006EC655}" type="pres">
      <dgm:prSet presAssocID="{98238DA7-EC32-4930-A69A-7A7BC0D4E8E3}" presName="text2" presStyleLbl="fgAcc2" presStyleIdx="1" presStyleCnt="2">
        <dgm:presLayoutVars>
          <dgm:chPref val="3"/>
        </dgm:presLayoutVars>
      </dgm:prSet>
      <dgm:spPr/>
    </dgm:pt>
    <dgm:pt modelId="{77198AD0-21B6-40B9-BB59-B4DF3816B344}" type="pres">
      <dgm:prSet presAssocID="{98238DA7-EC32-4930-A69A-7A7BC0D4E8E3}" presName="hierChild3" presStyleCnt="0"/>
      <dgm:spPr/>
    </dgm:pt>
  </dgm:ptLst>
  <dgm:cxnLst>
    <dgm:cxn modelId="{89DC2E19-3430-4AFE-959D-A171910BD936}" type="presOf" srcId="{5F87656B-2065-4F88-B1F3-A07BF90CB8DA}" destId="{2EFDC384-EADC-4059-93FA-684D731D33A4}" srcOrd="0" destOrd="0" presId="urn:microsoft.com/office/officeart/2005/8/layout/hierarchy1"/>
    <dgm:cxn modelId="{8BE38B25-142E-45FB-94BD-F5C60E4000C3}" type="presOf" srcId="{98238DA7-EC32-4930-A69A-7A7BC0D4E8E3}" destId="{B615E63E-17BE-4089-A976-2A65006EC655}" srcOrd="0" destOrd="0" presId="urn:microsoft.com/office/officeart/2005/8/layout/hierarchy1"/>
    <dgm:cxn modelId="{EC4AD238-7DB2-48FB-837F-7975045369DF}" srcId="{0E528119-14F3-4470-968D-134EE4DD261F}" destId="{98238DA7-EC32-4930-A69A-7A7BC0D4E8E3}" srcOrd="1" destOrd="0" parTransId="{D1B1A7FF-2F7D-4851-A5F6-3425FFAE6DB5}" sibTransId="{2DAC3761-1EFC-4BC6-9F5C-EF6ECB56B521}"/>
    <dgm:cxn modelId="{A98A9642-0162-4D3E-84E7-5485B7F11736}" type="presOf" srcId="{0D06F2F8-17DA-44E1-BA55-DB0F190FCBE6}" destId="{41AE964A-8E33-44FB-AE4B-C1260BBF607B}" srcOrd="0" destOrd="0" presId="urn:microsoft.com/office/officeart/2005/8/layout/hierarchy1"/>
    <dgm:cxn modelId="{E0776967-BBA3-496C-BB40-0A53AADAA2AF}" type="presOf" srcId="{AF4F8AE2-3BB3-4DEA-923B-3FA9C6A0E58B}" destId="{F23AA2AB-5E9F-4840-83E1-FF2CEF762AE7}" srcOrd="0" destOrd="0" presId="urn:microsoft.com/office/officeart/2005/8/layout/hierarchy1"/>
    <dgm:cxn modelId="{330F8E6D-EADD-48C2-9EE9-24C6D19D1995}" srcId="{0E528119-14F3-4470-968D-134EE4DD261F}" destId="{0D06F2F8-17DA-44E1-BA55-DB0F190FCBE6}" srcOrd="0" destOrd="0" parTransId="{5F87656B-2065-4F88-B1F3-A07BF90CB8DA}" sibTransId="{BEC8A22A-F715-4518-9CE9-ACF0D4BD3E19}"/>
    <dgm:cxn modelId="{4C99A0A2-6D6C-4896-B9E0-C8EDD76268C9}" type="presOf" srcId="{D1B1A7FF-2F7D-4851-A5F6-3425FFAE6DB5}" destId="{A818ABAD-2E98-4C5A-AFE8-3FC5D58A8B0A}" srcOrd="0" destOrd="0" presId="urn:microsoft.com/office/officeart/2005/8/layout/hierarchy1"/>
    <dgm:cxn modelId="{6F1384A5-C8C8-4B96-8EE2-C5EC3A2DA823}" srcId="{AF4F8AE2-3BB3-4DEA-923B-3FA9C6A0E58B}" destId="{0E528119-14F3-4470-968D-134EE4DD261F}" srcOrd="0" destOrd="0" parTransId="{C8782E02-E032-4695-8916-8E817C43F385}" sibTransId="{3A66612E-511E-4C76-808D-B8978BECEBDB}"/>
    <dgm:cxn modelId="{9E5B8AF1-EE55-4DC8-BA9B-0FAAC76E508E}" type="presOf" srcId="{0E528119-14F3-4470-968D-134EE4DD261F}" destId="{1FAAA18A-9524-448E-A894-4B15C73AF047}" srcOrd="0" destOrd="0" presId="urn:microsoft.com/office/officeart/2005/8/layout/hierarchy1"/>
    <dgm:cxn modelId="{99AC7426-8188-458C-AC33-332A95645884}" type="presParOf" srcId="{F23AA2AB-5E9F-4840-83E1-FF2CEF762AE7}" destId="{A06FEC59-E4B4-4301-BBA8-2924E28D0619}" srcOrd="0" destOrd="0" presId="urn:microsoft.com/office/officeart/2005/8/layout/hierarchy1"/>
    <dgm:cxn modelId="{28857435-FE56-488B-8022-ED83C898B002}" type="presParOf" srcId="{A06FEC59-E4B4-4301-BBA8-2924E28D0619}" destId="{A8E9B29A-1DAA-4E2F-8F8C-3125B93C60B9}" srcOrd="0" destOrd="0" presId="urn:microsoft.com/office/officeart/2005/8/layout/hierarchy1"/>
    <dgm:cxn modelId="{5259EF10-94D3-4E66-BD93-905DAF324F28}" type="presParOf" srcId="{A8E9B29A-1DAA-4E2F-8F8C-3125B93C60B9}" destId="{2E6AECA4-3EB3-4F65-A1FF-3E20A97E1CC9}" srcOrd="0" destOrd="0" presId="urn:microsoft.com/office/officeart/2005/8/layout/hierarchy1"/>
    <dgm:cxn modelId="{69426379-7D94-4C54-B419-CAA7D90A6F20}" type="presParOf" srcId="{A8E9B29A-1DAA-4E2F-8F8C-3125B93C60B9}" destId="{1FAAA18A-9524-448E-A894-4B15C73AF047}" srcOrd="1" destOrd="0" presId="urn:microsoft.com/office/officeart/2005/8/layout/hierarchy1"/>
    <dgm:cxn modelId="{EC6D65B0-6954-4B47-BD42-FD44DAFF2AA2}" type="presParOf" srcId="{A06FEC59-E4B4-4301-BBA8-2924E28D0619}" destId="{CBF71715-5F4E-47AC-AF0A-0557C29B542D}" srcOrd="1" destOrd="0" presId="urn:microsoft.com/office/officeart/2005/8/layout/hierarchy1"/>
    <dgm:cxn modelId="{4F403E5B-EE78-43DC-AD57-1FA0E9A79D43}" type="presParOf" srcId="{CBF71715-5F4E-47AC-AF0A-0557C29B542D}" destId="{2EFDC384-EADC-4059-93FA-684D731D33A4}" srcOrd="0" destOrd="0" presId="urn:microsoft.com/office/officeart/2005/8/layout/hierarchy1"/>
    <dgm:cxn modelId="{447EF6BE-4E48-4AD3-8EB5-43783F6B1376}" type="presParOf" srcId="{CBF71715-5F4E-47AC-AF0A-0557C29B542D}" destId="{4AAB80B1-27AF-4022-B705-49D1D0BEDD8A}" srcOrd="1" destOrd="0" presId="urn:microsoft.com/office/officeart/2005/8/layout/hierarchy1"/>
    <dgm:cxn modelId="{9251D353-31EB-4947-8A1B-195BE4835305}" type="presParOf" srcId="{4AAB80B1-27AF-4022-B705-49D1D0BEDD8A}" destId="{31ECB255-775E-425B-BF0A-C2FF99D63370}" srcOrd="0" destOrd="0" presId="urn:microsoft.com/office/officeart/2005/8/layout/hierarchy1"/>
    <dgm:cxn modelId="{ADF863D5-D8B2-4F00-8967-8F799664C15B}" type="presParOf" srcId="{31ECB255-775E-425B-BF0A-C2FF99D63370}" destId="{FC24B2FB-878A-4F06-B7F6-16EAA1871991}" srcOrd="0" destOrd="0" presId="urn:microsoft.com/office/officeart/2005/8/layout/hierarchy1"/>
    <dgm:cxn modelId="{189C03DD-05A8-4355-B618-6E22566E6E7D}" type="presParOf" srcId="{31ECB255-775E-425B-BF0A-C2FF99D63370}" destId="{41AE964A-8E33-44FB-AE4B-C1260BBF607B}" srcOrd="1" destOrd="0" presId="urn:microsoft.com/office/officeart/2005/8/layout/hierarchy1"/>
    <dgm:cxn modelId="{70EDD017-D0B1-4937-A155-F6A570984287}" type="presParOf" srcId="{4AAB80B1-27AF-4022-B705-49D1D0BEDD8A}" destId="{D954B6F3-5E29-46C6-9B20-E1A1494FB901}" srcOrd="1" destOrd="0" presId="urn:microsoft.com/office/officeart/2005/8/layout/hierarchy1"/>
    <dgm:cxn modelId="{7DA122E9-2F87-46D1-B128-640B53AFC90E}" type="presParOf" srcId="{CBF71715-5F4E-47AC-AF0A-0557C29B542D}" destId="{A818ABAD-2E98-4C5A-AFE8-3FC5D58A8B0A}" srcOrd="2" destOrd="0" presId="urn:microsoft.com/office/officeart/2005/8/layout/hierarchy1"/>
    <dgm:cxn modelId="{9BF938C4-7F6C-402D-A033-BFC1F4BBC554}" type="presParOf" srcId="{CBF71715-5F4E-47AC-AF0A-0557C29B542D}" destId="{5ADD531A-53FC-4A16-ABED-693174B768DF}" srcOrd="3" destOrd="0" presId="urn:microsoft.com/office/officeart/2005/8/layout/hierarchy1"/>
    <dgm:cxn modelId="{BFD333BD-3B04-4878-9C69-DDCC42AA5BF6}" type="presParOf" srcId="{5ADD531A-53FC-4A16-ABED-693174B768DF}" destId="{5E5B95AE-1B97-4544-90A3-FEBBB4D9B894}" srcOrd="0" destOrd="0" presId="urn:microsoft.com/office/officeart/2005/8/layout/hierarchy1"/>
    <dgm:cxn modelId="{28182DB1-2526-42AE-BA9D-F6CAB676EF86}" type="presParOf" srcId="{5E5B95AE-1B97-4544-90A3-FEBBB4D9B894}" destId="{361DC7E9-45C5-427A-87AA-0D388FC171D3}" srcOrd="0" destOrd="0" presId="urn:microsoft.com/office/officeart/2005/8/layout/hierarchy1"/>
    <dgm:cxn modelId="{AA79FB51-85D0-4A05-8E5A-067617886A31}" type="presParOf" srcId="{5E5B95AE-1B97-4544-90A3-FEBBB4D9B894}" destId="{B615E63E-17BE-4089-A976-2A65006EC655}" srcOrd="1" destOrd="0" presId="urn:microsoft.com/office/officeart/2005/8/layout/hierarchy1"/>
    <dgm:cxn modelId="{B41C6665-EFE1-4BAD-B679-8F6CA66A08F2}" type="presParOf" srcId="{5ADD531A-53FC-4A16-ABED-693174B768DF}" destId="{77198AD0-21B6-40B9-BB59-B4DF3816B34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18ABAD-2E98-4C5A-AFE8-3FC5D58A8B0A}">
      <dsp:nvSpPr>
        <dsp:cNvPr id="0" name=""/>
        <dsp:cNvSpPr/>
      </dsp:nvSpPr>
      <dsp:spPr>
        <a:xfrm>
          <a:off x="2034635" y="1099502"/>
          <a:ext cx="1057477" cy="503263"/>
        </a:xfrm>
        <a:custGeom>
          <a:avLst/>
          <a:gdLst/>
          <a:ahLst/>
          <a:cxnLst/>
          <a:rect l="0" t="0" r="0" b="0"/>
          <a:pathLst>
            <a:path>
              <a:moveTo>
                <a:pt x="0" y="0"/>
              </a:moveTo>
              <a:lnTo>
                <a:pt x="0" y="342959"/>
              </a:lnTo>
              <a:lnTo>
                <a:pt x="1057477" y="342959"/>
              </a:lnTo>
              <a:lnTo>
                <a:pt x="1057477" y="5032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FDC384-EADC-4059-93FA-684D731D33A4}">
      <dsp:nvSpPr>
        <dsp:cNvPr id="0" name=""/>
        <dsp:cNvSpPr/>
      </dsp:nvSpPr>
      <dsp:spPr>
        <a:xfrm>
          <a:off x="977157" y="1099502"/>
          <a:ext cx="1057477" cy="503263"/>
        </a:xfrm>
        <a:custGeom>
          <a:avLst/>
          <a:gdLst/>
          <a:ahLst/>
          <a:cxnLst/>
          <a:rect l="0" t="0" r="0" b="0"/>
          <a:pathLst>
            <a:path>
              <a:moveTo>
                <a:pt x="1057477" y="0"/>
              </a:moveTo>
              <a:lnTo>
                <a:pt x="1057477" y="342959"/>
              </a:lnTo>
              <a:lnTo>
                <a:pt x="0" y="342959"/>
              </a:lnTo>
              <a:lnTo>
                <a:pt x="0" y="5032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6AECA4-3EB3-4F65-A1FF-3E20A97E1CC9}">
      <dsp:nvSpPr>
        <dsp:cNvPr id="0" name=""/>
        <dsp:cNvSpPr/>
      </dsp:nvSpPr>
      <dsp:spPr>
        <a:xfrm>
          <a:off x="1169426" y="687"/>
          <a:ext cx="1730418" cy="109881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AAA18A-9524-448E-A894-4B15C73AF047}">
      <dsp:nvSpPr>
        <dsp:cNvPr id="0" name=""/>
        <dsp:cNvSpPr/>
      </dsp:nvSpPr>
      <dsp:spPr>
        <a:xfrm>
          <a:off x="1361695" y="183342"/>
          <a:ext cx="1730418" cy="1098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s-ES" sz="4900" kern="1200" dirty="0"/>
            <a:t>Ariel</a:t>
          </a:r>
        </a:p>
      </dsp:txBody>
      <dsp:txXfrm>
        <a:off x="1393878" y="215525"/>
        <a:ext cx="1666052" cy="1034449"/>
      </dsp:txXfrm>
    </dsp:sp>
    <dsp:sp modelId="{FC24B2FB-878A-4F06-B7F6-16EAA1871991}">
      <dsp:nvSpPr>
        <dsp:cNvPr id="0" name=""/>
        <dsp:cNvSpPr/>
      </dsp:nvSpPr>
      <dsp:spPr>
        <a:xfrm>
          <a:off x="111948" y="1602766"/>
          <a:ext cx="1730418" cy="1098815"/>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E964A-8E33-44FB-AE4B-C1260BBF607B}">
      <dsp:nvSpPr>
        <dsp:cNvPr id="0" name=""/>
        <dsp:cNvSpPr/>
      </dsp:nvSpPr>
      <dsp:spPr>
        <a:xfrm>
          <a:off x="304217" y="1785421"/>
          <a:ext cx="1730418" cy="1098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s-ES" sz="4900" kern="1200" dirty="0"/>
            <a:t>PLM</a:t>
          </a:r>
        </a:p>
      </dsp:txBody>
      <dsp:txXfrm>
        <a:off x="336400" y="1817604"/>
        <a:ext cx="1666052" cy="1034449"/>
      </dsp:txXfrm>
    </dsp:sp>
    <dsp:sp modelId="{361DC7E9-45C5-427A-87AA-0D388FC171D3}">
      <dsp:nvSpPr>
        <dsp:cNvPr id="0" name=""/>
        <dsp:cNvSpPr/>
      </dsp:nvSpPr>
      <dsp:spPr>
        <a:xfrm>
          <a:off x="2226904" y="1602766"/>
          <a:ext cx="1730418" cy="1098815"/>
        </a:xfrm>
        <a:prstGeom prst="roundRect">
          <a:avLst>
            <a:gd name="adj" fmla="val 1000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15E63E-17BE-4089-A976-2A65006EC655}">
      <dsp:nvSpPr>
        <dsp:cNvPr id="0" name=""/>
        <dsp:cNvSpPr/>
      </dsp:nvSpPr>
      <dsp:spPr>
        <a:xfrm>
          <a:off x="2419173" y="1785421"/>
          <a:ext cx="1730418" cy="109881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s-ES" sz="4900" kern="1200" dirty="0"/>
            <a:t>SVM</a:t>
          </a:r>
        </a:p>
      </dsp:txBody>
      <dsp:txXfrm>
        <a:off x="2451356" y="1817604"/>
        <a:ext cx="1666052" cy="103444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214A5F-AEC8-46EC-B9BF-008BE78EB24A}" type="datetimeFigureOut">
              <a:rPr lang="de-DE" smtClean="0"/>
              <a:t>16.10.2024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FC5335-2C57-4895-BB76-C6F07097E886}" type="slidenum">
              <a:rPr lang="de-DE" smtClean="0"/>
              <a:t>‹Nº›</a:t>
            </a:fld>
            <a:endParaRPr lang="de-DE"/>
          </a:p>
        </p:txBody>
      </p:sp>
    </p:spTree>
    <p:extLst>
      <p:ext uri="{BB962C8B-B14F-4D97-AF65-F5344CB8AC3E}">
        <p14:creationId xmlns:p14="http://schemas.microsoft.com/office/powerpoint/2010/main" val="81783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pic>
        <p:nvPicPr>
          <p:cNvPr id="14" name="Bildplatzhalter 12">
            <a:extLst>
              <a:ext uri="{FF2B5EF4-FFF2-40B4-BE49-F238E27FC236}">
                <a16:creationId xmlns:a16="http://schemas.microsoft.com/office/drawing/2014/main" id="{BE417133-E756-22A9-F490-2E7C500239C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V="1">
            <a:off x="-23206" y="0"/>
            <a:ext cx="12240000" cy="6858000"/>
          </a:xfrm>
          <a:prstGeom prst="rect">
            <a:avLst/>
          </a:prstGeom>
        </p:spPr>
      </p:pic>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40000" y="1910468"/>
            <a:ext cx="5400000" cy="2154874"/>
          </a:xfrm>
        </p:spPr>
        <p:txBody>
          <a:bodyPr anchor="b" anchorCtr="0"/>
          <a:lstStyle>
            <a:lvl1pPr algn="l">
              <a:defRPr sz="8000">
                <a:solidFill>
                  <a:schemeClr val="bg1"/>
                </a:solidFill>
              </a:defRPr>
            </a:lvl1pPr>
          </a:lstStyle>
          <a:p>
            <a:r>
              <a:rPr lang="es-ES"/>
              <a:t>título del patrón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540000" y="4320000"/>
            <a:ext cx="5400000" cy="1006144"/>
          </a:xfrm>
        </p:spPr>
        <p:txBody>
          <a:bodyPr anchor="t" anchorCtr="0">
            <a:noAutofit/>
          </a:bodyPr>
          <a:lstStyle>
            <a:lvl1pPr marL="0" indent="0" algn="l">
              <a:buNone/>
              <a:defRPr sz="3200" b="1">
                <a:solidFill>
                  <a:schemeClr val="accent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DE" dirty="0"/>
          </a:p>
        </p:txBody>
      </p:sp>
      <p:sp>
        <p:nvSpPr>
          <p:cNvPr id="5" name="Fußzeilenplatzhalter 4">
            <a:extLst>
              <a:ext uri="{FF2B5EF4-FFF2-40B4-BE49-F238E27FC236}">
                <a16:creationId xmlns:a16="http://schemas.microsoft.com/office/drawing/2014/main" id="{313BBFC9-A101-A4C9-9EDA-AD33EE5062ED}"/>
              </a:ext>
            </a:extLst>
          </p:cNvPr>
          <p:cNvSpPr>
            <a:spLocks noGrp="1"/>
          </p:cNvSpPr>
          <p:nvPr>
            <p:ph type="ftr" sz="quarter" idx="11"/>
          </p:nvPr>
        </p:nvSpPr>
        <p:spPr>
          <a:xfrm>
            <a:off x="540000" y="6020036"/>
            <a:ext cx="3600000" cy="180000"/>
          </a:xfrm>
          <a:prstGeom prst="rect">
            <a:avLst/>
          </a:prstGeom>
        </p:spPr>
        <p:txBody>
          <a:bodyPr/>
          <a:lstStyle>
            <a:lvl1pPr>
              <a:defRPr sz="1200">
                <a:solidFill>
                  <a:schemeClr val="bg1"/>
                </a:solidFill>
              </a:defRPr>
            </a:lvl1pPr>
          </a:lstStyle>
          <a:p>
            <a:r>
              <a:rPr lang="de-DE"/>
              <a:t>Name │ Department │Content | dd.mm.yyyy</a:t>
            </a:r>
            <a:endParaRPr lang="de-DE" dirty="0"/>
          </a:p>
        </p:txBody>
      </p:sp>
      <p:sp>
        <p:nvSpPr>
          <p:cNvPr id="10" name="Bildplatzhalter 20">
            <a:extLst>
              <a:ext uri="{FF2B5EF4-FFF2-40B4-BE49-F238E27FC236}">
                <a16:creationId xmlns:a16="http://schemas.microsoft.com/office/drawing/2014/main" id="{0451C14F-172F-E5F6-350B-F70083194F21}"/>
              </a:ext>
            </a:extLst>
          </p:cNvPr>
          <p:cNvSpPr>
            <a:spLocks noGrp="1"/>
          </p:cNvSpPr>
          <p:nvPr>
            <p:ph type="pic" sz="quarter" idx="14" hasCustomPrompt="1"/>
          </p:nvPr>
        </p:nvSpPr>
        <p:spPr>
          <a:xfrm>
            <a:off x="8329042" y="252181"/>
            <a:ext cx="3600000" cy="43200"/>
          </a:xfrm>
          <a:solidFill>
            <a:schemeClr val="accent6"/>
          </a:solidFill>
        </p:spPr>
        <p:txBody>
          <a:bodyPr/>
          <a:lstStyle>
            <a:lvl1pPr>
              <a:defRPr/>
            </a:lvl1pPr>
          </a:lstStyle>
          <a:p>
            <a:r>
              <a:rPr lang="de-DE" dirty="0"/>
              <a:t> </a:t>
            </a:r>
          </a:p>
        </p:txBody>
      </p:sp>
      <p:sp>
        <p:nvSpPr>
          <p:cNvPr id="11" name="Bildplatzhalter 22">
            <a:extLst>
              <a:ext uri="{FF2B5EF4-FFF2-40B4-BE49-F238E27FC236}">
                <a16:creationId xmlns:a16="http://schemas.microsoft.com/office/drawing/2014/main" id="{18F6DCEA-4650-C778-907B-27CF5A677491}"/>
              </a:ext>
            </a:extLst>
          </p:cNvPr>
          <p:cNvSpPr>
            <a:spLocks noGrp="1"/>
          </p:cNvSpPr>
          <p:nvPr>
            <p:ph type="pic" sz="quarter" idx="15" hasCustomPrompt="1"/>
          </p:nvPr>
        </p:nvSpPr>
        <p:spPr>
          <a:xfrm>
            <a:off x="264146" y="6571951"/>
            <a:ext cx="3600000" cy="43200"/>
          </a:xfrm>
          <a:solidFill>
            <a:schemeClr val="accent6"/>
          </a:solidFill>
        </p:spPr>
        <p:txBody>
          <a:bodyPr/>
          <a:lstStyle>
            <a:lvl1pPr>
              <a:defRPr/>
            </a:lvl1pPr>
          </a:lstStyle>
          <a:p>
            <a:r>
              <a:rPr lang="de-DE" dirty="0"/>
              <a:t> </a:t>
            </a:r>
          </a:p>
        </p:txBody>
      </p:sp>
      <p:sp>
        <p:nvSpPr>
          <p:cNvPr id="12" name="Bildplatzhalter 24">
            <a:extLst>
              <a:ext uri="{FF2B5EF4-FFF2-40B4-BE49-F238E27FC236}">
                <a16:creationId xmlns:a16="http://schemas.microsoft.com/office/drawing/2014/main" id="{B67160AD-DBCA-486F-63E9-A83AD3FE84A0}"/>
              </a:ext>
            </a:extLst>
          </p:cNvPr>
          <p:cNvSpPr>
            <a:spLocks noGrp="1"/>
          </p:cNvSpPr>
          <p:nvPr>
            <p:ph type="pic" sz="quarter" idx="16" hasCustomPrompt="1"/>
          </p:nvPr>
        </p:nvSpPr>
        <p:spPr>
          <a:xfrm>
            <a:off x="8329042" y="6571951"/>
            <a:ext cx="3600000" cy="43200"/>
          </a:xfrm>
          <a:solidFill>
            <a:schemeClr val="accent6"/>
          </a:solidFill>
        </p:spPr>
        <p:txBody>
          <a:bodyPr/>
          <a:lstStyle>
            <a:lvl1pPr>
              <a:defRPr/>
            </a:lvl1pPr>
          </a:lstStyle>
          <a:p>
            <a:r>
              <a:rPr lang="de-DE" dirty="0"/>
              <a:t> </a:t>
            </a:r>
          </a:p>
        </p:txBody>
      </p:sp>
      <p:sp>
        <p:nvSpPr>
          <p:cNvPr id="17" name="Foliennummernplatzhalter 5" hidden="1">
            <a:extLst>
              <a:ext uri="{FF2B5EF4-FFF2-40B4-BE49-F238E27FC236}">
                <a16:creationId xmlns:a16="http://schemas.microsoft.com/office/drawing/2014/main" id="{4878D938-DE0A-3743-257D-A9A9340C1796}"/>
              </a:ext>
            </a:extLst>
          </p:cNvPr>
          <p:cNvSpPr>
            <a:spLocks noGrp="1"/>
          </p:cNvSpPr>
          <p:nvPr>
            <p:ph type="sldNum" sz="quarter" idx="4"/>
          </p:nvPr>
        </p:nvSpPr>
        <p:spPr>
          <a:xfrm>
            <a:off x="-108000" y="-108000"/>
            <a:ext cx="3600" cy="3600"/>
          </a:xfrm>
          <a:prstGeom prst="rect">
            <a:avLst/>
          </a:prstGeom>
        </p:spPr>
        <p:txBody>
          <a:bodyPr vert="horz" lIns="0" tIns="0" rIns="0" bIns="0" rtlCol="0" anchor="b" anchorCtr="0"/>
          <a:lstStyle>
            <a:lvl1pPr algn="l">
              <a:defRPr sz="100" b="0">
                <a:solidFill>
                  <a:schemeClr val="tx1"/>
                </a:solidFill>
              </a:defRPr>
            </a:lvl1pPr>
          </a:lstStyle>
          <a:p>
            <a:fld id="{1F8F6C9E-DFB0-47BA-A580-000504CFD3E5}" type="slidenum">
              <a:rPr lang="de-DE" smtClean="0"/>
              <a:pPr/>
              <a:t>‹Nº›</a:t>
            </a:fld>
            <a:endParaRPr lang="de-DE" dirty="0"/>
          </a:p>
        </p:txBody>
      </p:sp>
      <p:pic>
        <p:nvPicPr>
          <p:cNvPr id="8" name="Imagen 7" descr="Texto&#10;&#10;Descripción generada automáticamente con confianza media">
            <a:extLst>
              <a:ext uri="{FF2B5EF4-FFF2-40B4-BE49-F238E27FC236}">
                <a16:creationId xmlns:a16="http://schemas.microsoft.com/office/drawing/2014/main" id="{79C91990-6A2A-9756-1F72-9B87AE1ACD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8234" y="0"/>
            <a:ext cx="1386000" cy="1019561"/>
          </a:xfrm>
          <a:prstGeom prst="rect">
            <a:avLst/>
          </a:prstGeom>
        </p:spPr>
      </p:pic>
    </p:spTree>
    <p:extLst>
      <p:ext uri="{BB962C8B-B14F-4D97-AF65-F5344CB8AC3E}">
        <p14:creationId xmlns:p14="http://schemas.microsoft.com/office/powerpoint/2010/main" val="294130042"/>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547250-B515-15E6-61D5-E018C4E51D80}"/>
              </a:ext>
            </a:extLst>
          </p:cNvPr>
          <p:cNvSpPr>
            <a:spLocks noGrp="1"/>
          </p:cNvSpPr>
          <p:nvPr>
            <p:ph type="title"/>
          </p:nvPr>
        </p:nvSpPr>
        <p:spPr/>
        <p:txBody>
          <a:bodyPr/>
          <a:lstStyle/>
          <a:p>
            <a:r>
              <a:rPr lang="es-ES"/>
              <a:t>Haga clic para modificar el estilo de título del patrón</a:t>
            </a:r>
            <a:endParaRPr lang="de-DE"/>
          </a:p>
        </p:txBody>
      </p:sp>
      <p:sp>
        <p:nvSpPr>
          <p:cNvPr id="4" name="Fußzeilenplatzhalter 3">
            <a:extLst>
              <a:ext uri="{FF2B5EF4-FFF2-40B4-BE49-F238E27FC236}">
                <a16:creationId xmlns:a16="http://schemas.microsoft.com/office/drawing/2014/main" id="{2B91D15D-1CA5-C035-0C4C-BA73E112EBFB}"/>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5" name="Foliennummernplatzhalter 4">
            <a:extLst>
              <a:ext uri="{FF2B5EF4-FFF2-40B4-BE49-F238E27FC236}">
                <a16:creationId xmlns:a16="http://schemas.microsoft.com/office/drawing/2014/main" id="{B98FAD76-012B-4257-D303-17885E6DD463}"/>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6" name="Textplatzhalter 1">
            <a:extLst>
              <a:ext uri="{FF2B5EF4-FFF2-40B4-BE49-F238E27FC236}">
                <a16:creationId xmlns:a16="http://schemas.microsoft.com/office/drawing/2014/main" id="{96120B30-4F1E-E42E-1812-99360DFCD4AD}"/>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Tree>
    <p:extLst>
      <p:ext uri="{BB962C8B-B14F-4D97-AF65-F5344CB8AC3E}">
        <p14:creationId xmlns:p14="http://schemas.microsoft.com/office/powerpoint/2010/main" val="4089496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ußzeilenplatzhalter 2">
            <a:extLst>
              <a:ext uri="{FF2B5EF4-FFF2-40B4-BE49-F238E27FC236}">
                <a16:creationId xmlns:a16="http://schemas.microsoft.com/office/drawing/2014/main" id="{0396A499-0295-3C2C-B8F3-F181E4AC14A1}"/>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4" name="Foliennummernplatzhalter 3">
            <a:extLst>
              <a:ext uri="{FF2B5EF4-FFF2-40B4-BE49-F238E27FC236}">
                <a16:creationId xmlns:a16="http://schemas.microsoft.com/office/drawing/2014/main" id="{7A62C799-8B96-3241-C1DA-2FCCCA08E0EE}"/>
              </a:ext>
            </a:extLst>
          </p:cNvPr>
          <p:cNvSpPr>
            <a:spLocks noGrp="1"/>
          </p:cNvSpPr>
          <p:nvPr>
            <p:ph type="sldNum" sz="quarter" idx="12"/>
          </p:nvPr>
        </p:nvSpPr>
        <p:spPr/>
        <p:txBody>
          <a:bodyPr/>
          <a:lstStyle/>
          <a:p>
            <a:fld id="{1F8F6C9E-DFB0-47BA-A580-000504CFD3E5}" type="slidenum">
              <a:rPr lang="de-DE" smtClean="0"/>
              <a:t>‹Nº›</a:t>
            </a:fld>
            <a:endParaRPr lang="de-DE"/>
          </a:p>
        </p:txBody>
      </p:sp>
    </p:spTree>
    <p:extLst>
      <p:ext uri="{BB962C8B-B14F-4D97-AF65-F5344CB8AC3E}">
        <p14:creationId xmlns:p14="http://schemas.microsoft.com/office/powerpoint/2010/main" val="4072089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picture I">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8DC2FAF6-2914-E6A3-AEAE-1CFBB29CE1A7}"/>
              </a:ext>
            </a:extLst>
          </p:cNvPr>
          <p:cNvSpPr>
            <a:spLocks noGrp="1"/>
          </p:cNvSpPr>
          <p:nvPr>
            <p:ph type="pic" sz="quarter" idx="14"/>
          </p:nvPr>
        </p:nvSpPr>
        <p:spPr>
          <a:xfrm>
            <a:off x="0" y="0"/>
            <a:ext cx="6120000" cy="6858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88CD6449-EEC0-E8BE-67AA-F873252FEE67}"/>
              </a:ext>
            </a:extLst>
          </p:cNvPr>
          <p:cNvSpPr>
            <a:spLocks noGrp="1"/>
          </p:cNvSpPr>
          <p:nvPr>
            <p:ph type="title"/>
          </p:nvPr>
        </p:nvSpPr>
        <p:spPr>
          <a:xfrm>
            <a:off x="6661525" y="540000"/>
            <a:ext cx="5040000" cy="612000"/>
          </a:xfrm>
        </p:spPr>
        <p:txBody>
          <a:bodyPr/>
          <a:lstStyle/>
          <a:p>
            <a:r>
              <a:rPr lang="es-ES"/>
              <a:t>Haga clic para modificar el estilo de título del patrón</a:t>
            </a:r>
            <a:endParaRPr lang="de-DE" dirty="0"/>
          </a:p>
        </p:txBody>
      </p:sp>
      <p:sp>
        <p:nvSpPr>
          <p:cNvPr id="6" name="Fußzeilenplatzhalter 5">
            <a:extLst>
              <a:ext uri="{FF2B5EF4-FFF2-40B4-BE49-F238E27FC236}">
                <a16:creationId xmlns:a16="http://schemas.microsoft.com/office/drawing/2014/main" id="{AA99CC84-CF9E-1339-2A2D-0221D35DB732}"/>
              </a:ext>
            </a:extLst>
          </p:cNvPr>
          <p:cNvSpPr>
            <a:spLocks noGrp="1"/>
          </p:cNvSpPr>
          <p:nvPr>
            <p:ph type="ftr" sz="quarter" idx="11"/>
          </p:nvPr>
        </p:nvSpPr>
        <p:spPr>
          <a:xfrm>
            <a:off x="946731" y="6356350"/>
            <a:ext cx="4115336" cy="180000"/>
          </a:xfrm>
          <a:prstGeom prst="rect">
            <a:avLst/>
          </a:prstGeom>
        </p:spPr>
        <p:txBody>
          <a:bodyPr/>
          <a:lstStyle>
            <a:lvl1pPr>
              <a:defRPr>
                <a:solidFill>
                  <a:schemeClr val="bg1"/>
                </a:solidFill>
              </a:defRPr>
            </a:lvl1pPr>
          </a:lstStyle>
          <a:p>
            <a:r>
              <a:rPr lang="de-DE"/>
              <a:t>Name │ Department │Content | dd.mm.yyyy</a:t>
            </a:r>
          </a:p>
        </p:txBody>
      </p:sp>
      <p:sp>
        <p:nvSpPr>
          <p:cNvPr id="7" name="Foliennummernplatzhalter 6">
            <a:extLst>
              <a:ext uri="{FF2B5EF4-FFF2-40B4-BE49-F238E27FC236}">
                <a16:creationId xmlns:a16="http://schemas.microsoft.com/office/drawing/2014/main" id="{CEA12CA3-AB2B-EBF7-E2FC-CE506E23CC72}"/>
              </a:ext>
            </a:extLst>
          </p:cNvPr>
          <p:cNvSpPr>
            <a:spLocks noGrp="1"/>
          </p:cNvSpPr>
          <p:nvPr>
            <p:ph type="sldNum" sz="quarter" idx="12"/>
          </p:nvPr>
        </p:nvSpPr>
        <p:spPr/>
        <p:txBody>
          <a:bodyPr/>
          <a:lstStyle>
            <a:lvl1pPr>
              <a:defRPr>
                <a:solidFill>
                  <a:schemeClr val="bg1"/>
                </a:solidFill>
              </a:defRPr>
            </a:lvl1pPr>
          </a:lstStyle>
          <a:p>
            <a:fld id="{1F8F6C9E-DFB0-47BA-A580-000504CFD3E5}" type="slidenum">
              <a:rPr lang="de-DE" smtClean="0"/>
              <a:pPr/>
              <a:t>‹Nº›</a:t>
            </a:fld>
            <a:endParaRPr lang="de-DE"/>
          </a:p>
        </p:txBody>
      </p:sp>
      <p:sp>
        <p:nvSpPr>
          <p:cNvPr id="8" name="Textplatzhalter 6">
            <a:extLst>
              <a:ext uri="{FF2B5EF4-FFF2-40B4-BE49-F238E27FC236}">
                <a16:creationId xmlns:a16="http://schemas.microsoft.com/office/drawing/2014/main" id="{4C1C6925-752F-F34C-915C-8C4D7D855A5F}"/>
              </a:ext>
            </a:extLst>
          </p:cNvPr>
          <p:cNvSpPr>
            <a:spLocks noGrp="1"/>
          </p:cNvSpPr>
          <p:nvPr>
            <p:ph type="body" sz="quarter" idx="13" hasCustomPrompt="1"/>
          </p:nvPr>
        </p:nvSpPr>
        <p:spPr>
          <a:xfrm>
            <a:off x="6661525" y="1169698"/>
            <a:ext cx="5040000"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
        <p:nvSpPr>
          <p:cNvPr id="9" name="Inhaltsplatzhalter 3">
            <a:extLst>
              <a:ext uri="{FF2B5EF4-FFF2-40B4-BE49-F238E27FC236}">
                <a16:creationId xmlns:a16="http://schemas.microsoft.com/office/drawing/2014/main" id="{2F1F0828-A7E1-D04F-C46A-6CCD10363C00}"/>
              </a:ext>
            </a:extLst>
          </p:cNvPr>
          <p:cNvSpPr>
            <a:spLocks noGrp="1"/>
          </p:cNvSpPr>
          <p:nvPr>
            <p:ph sz="half" idx="2"/>
          </p:nvPr>
        </p:nvSpPr>
        <p:spPr>
          <a:xfrm>
            <a:off x="6661525" y="1910468"/>
            <a:ext cx="504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Tree>
    <p:extLst>
      <p:ext uri="{BB962C8B-B14F-4D97-AF65-F5344CB8AC3E}">
        <p14:creationId xmlns:p14="http://schemas.microsoft.com/office/powerpoint/2010/main" val="1615285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II (white logo)">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C896EE78-5E4D-FF13-B18F-FA024C459F30}"/>
              </a:ext>
            </a:extLst>
          </p:cNvPr>
          <p:cNvSpPr>
            <a:spLocks noGrp="1"/>
          </p:cNvSpPr>
          <p:nvPr>
            <p:ph type="pic" sz="quarter" idx="15"/>
          </p:nvPr>
        </p:nvSpPr>
        <p:spPr>
          <a:xfrm>
            <a:off x="6076800" y="0"/>
            <a:ext cx="6120000" cy="6858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88CD6449-EEC0-E8BE-67AA-F873252FEE67}"/>
              </a:ext>
            </a:extLst>
          </p:cNvPr>
          <p:cNvSpPr>
            <a:spLocks noGrp="1"/>
          </p:cNvSpPr>
          <p:nvPr>
            <p:ph type="title"/>
          </p:nvPr>
        </p:nvSpPr>
        <p:spPr>
          <a:xfrm>
            <a:off x="540070" y="540000"/>
            <a:ext cx="5040000" cy="612000"/>
          </a:xfrm>
        </p:spPr>
        <p:txBody>
          <a:bodyPr/>
          <a:lstStyle/>
          <a:p>
            <a:r>
              <a:rPr lang="es-ES"/>
              <a:t>Haga clic para modificar el estilo de título del patrón</a:t>
            </a:r>
            <a:endParaRPr lang="de-DE" dirty="0"/>
          </a:p>
        </p:txBody>
      </p:sp>
      <p:sp>
        <p:nvSpPr>
          <p:cNvPr id="6" name="Fußzeilenplatzhalter 5">
            <a:extLst>
              <a:ext uri="{FF2B5EF4-FFF2-40B4-BE49-F238E27FC236}">
                <a16:creationId xmlns:a16="http://schemas.microsoft.com/office/drawing/2014/main" id="{AA99CC84-CF9E-1339-2A2D-0221D35DB732}"/>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7" name="Foliennummernplatzhalter 6">
            <a:extLst>
              <a:ext uri="{FF2B5EF4-FFF2-40B4-BE49-F238E27FC236}">
                <a16:creationId xmlns:a16="http://schemas.microsoft.com/office/drawing/2014/main" id="{CEA12CA3-AB2B-EBF7-E2FC-CE506E23CC72}"/>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8" name="Textplatzhalter 6">
            <a:extLst>
              <a:ext uri="{FF2B5EF4-FFF2-40B4-BE49-F238E27FC236}">
                <a16:creationId xmlns:a16="http://schemas.microsoft.com/office/drawing/2014/main" id="{4C1C6925-752F-F34C-915C-8C4D7D855A5F}"/>
              </a:ext>
            </a:extLst>
          </p:cNvPr>
          <p:cNvSpPr>
            <a:spLocks noGrp="1"/>
          </p:cNvSpPr>
          <p:nvPr>
            <p:ph type="body" sz="quarter" idx="13" hasCustomPrompt="1"/>
          </p:nvPr>
        </p:nvSpPr>
        <p:spPr>
          <a:xfrm>
            <a:off x="540070" y="1169698"/>
            <a:ext cx="5040000"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
        <p:nvSpPr>
          <p:cNvPr id="5" name="Bildplatzhalter 4">
            <a:extLst>
              <a:ext uri="{FF2B5EF4-FFF2-40B4-BE49-F238E27FC236}">
                <a16:creationId xmlns:a16="http://schemas.microsoft.com/office/drawing/2014/main" id="{BBA57FE6-4E0F-2E10-9EE1-45432D587E98}"/>
              </a:ext>
            </a:extLst>
          </p:cNvPr>
          <p:cNvSpPr>
            <a:spLocks noGrp="1"/>
          </p:cNvSpPr>
          <p:nvPr>
            <p:ph type="pic" sz="quarter" idx="14" hasCustomPrompt="1"/>
          </p:nvPr>
        </p:nvSpPr>
        <p:spPr>
          <a:xfrm>
            <a:off x="10940578"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
        <p:nvSpPr>
          <p:cNvPr id="9" name="Inhaltsplatzhalter 3">
            <a:extLst>
              <a:ext uri="{FF2B5EF4-FFF2-40B4-BE49-F238E27FC236}">
                <a16:creationId xmlns:a16="http://schemas.microsoft.com/office/drawing/2014/main" id="{D675BADA-100B-3D05-F136-548CE496F056}"/>
              </a:ext>
            </a:extLst>
          </p:cNvPr>
          <p:cNvSpPr>
            <a:spLocks noGrp="1"/>
          </p:cNvSpPr>
          <p:nvPr>
            <p:ph sz="half" idx="2"/>
          </p:nvPr>
        </p:nvSpPr>
        <p:spPr>
          <a:xfrm>
            <a:off x="540069" y="1910468"/>
            <a:ext cx="504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Tree>
    <p:extLst>
      <p:ext uri="{BB962C8B-B14F-4D97-AF65-F5344CB8AC3E}">
        <p14:creationId xmlns:p14="http://schemas.microsoft.com/office/powerpoint/2010/main" val="808681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 with picture II (dark logo)">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C896EE78-5E4D-FF13-B18F-FA024C459F30}"/>
              </a:ext>
            </a:extLst>
          </p:cNvPr>
          <p:cNvSpPr>
            <a:spLocks noGrp="1"/>
          </p:cNvSpPr>
          <p:nvPr>
            <p:ph type="pic" sz="quarter" idx="15"/>
          </p:nvPr>
        </p:nvSpPr>
        <p:spPr>
          <a:xfrm>
            <a:off x="6076800" y="0"/>
            <a:ext cx="6120000" cy="6858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88CD6449-EEC0-E8BE-67AA-F873252FEE67}"/>
              </a:ext>
            </a:extLst>
          </p:cNvPr>
          <p:cNvSpPr>
            <a:spLocks noGrp="1"/>
          </p:cNvSpPr>
          <p:nvPr>
            <p:ph type="title"/>
          </p:nvPr>
        </p:nvSpPr>
        <p:spPr>
          <a:xfrm>
            <a:off x="540070" y="540000"/>
            <a:ext cx="5040000" cy="612000"/>
          </a:xfrm>
        </p:spPr>
        <p:txBody>
          <a:bodyPr/>
          <a:lstStyle/>
          <a:p>
            <a:r>
              <a:rPr lang="es-ES"/>
              <a:t>Haga clic para modificar el estilo de título del patrón</a:t>
            </a:r>
            <a:endParaRPr lang="de-DE" dirty="0"/>
          </a:p>
        </p:txBody>
      </p:sp>
      <p:sp>
        <p:nvSpPr>
          <p:cNvPr id="6" name="Fußzeilenplatzhalter 5">
            <a:extLst>
              <a:ext uri="{FF2B5EF4-FFF2-40B4-BE49-F238E27FC236}">
                <a16:creationId xmlns:a16="http://schemas.microsoft.com/office/drawing/2014/main" id="{AA99CC84-CF9E-1339-2A2D-0221D35DB732}"/>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7" name="Foliennummernplatzhalter 6">
            <a:extLst>
              <a:ext uri="{FF2B5EF4-FFF2-40B4-BE49-F238E27FC236}">
                <a16:creationId xmlns:a16="http://schemas.microsoft.com/office/drawing/2014/main" id="{CEA12CA3-AB2B-EBF7-E2FC-CE506E23CC72}"/>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8" name="Textplatzhalter 6">
            <a:extLst>
              <a:ext uri="{FF2B5EF4-FFF2-40B4-BE49-F238E27FC236}">
                <a16:creationId xmlns:a16="http://schemas.microsoft.com/office/drawing/2014/main" id="{4C1C6925-752F-F34C-915C-8C4D7D855A5F}"/>
              </a:ext>
            </a:extLst>
          </p:cNvPr>
          <p:cNvSpPr>
            <a:spLocks noGrp="1"/>
          </p:cNvSpPr>
          <p:nvPr>
            <p:ph type="body" sz="quarter" idx="13" hasCustomPrompt="1"/>
          </p:nvPr>
        </p:nvSpPr>
        <p:spPr>
          <a:xfrm>
            <a:off x="540070" y="1169698"/>
            <a:ext cx="5040000"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
        <p:nvSpPr>
          <p:cNvPr id="5" name="Bildplatzhalter 4">
            <a:extLst>
              <a:ext uri="{FF2B5EF4-FFF2-40B4-BE49-F238E27FC236}">
                <a16:creationId xmlns:a16="http://schemas.microsoft.com/office/drawing/2014/main" id="{BBA57FE6-4E0F-2E10-9EE1-45432D587E98}"/>
              </a:ext>
            </a:extLst>
          </p:cNvPr>
          <p:cNvSpPr>
            <a:spLocks noGrp="1"/>
          </p:cNvSpPr>
          <p:nvPr>
            <p:ph type="pic" sz="quarter" idx="14" hasCustomPrompt="1"/>
          </p:nvPr>
        </p:nvSpPr>
        <p:spPr>
          <a:xfrm>
            <a:off x="10940578"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
        <p:nvSpPr>
          <p:cNvPr id="9" name="Inhaltsplatzhalter 3">
            <a:extLst>
              <a:ext uri="{FF2B5EF4-FFF2-40B4-BE49-F238E27FC236}">
                <a16:creationId xmlns:a16="http://schemas.microsoft.com/office/drawing/2014/main" id="{F5CF5355-869A-BC4E-4B91-0F26A3DBA39B}"/>
              </a:ext>
            </a:extLst>
          </p:cNvPr>
          <p:cNvSpPr>
            <a:spLocks noGrp="1"/>
          </p:cNvSpPr>
          <p:nvPr>
            <p:ph sz="half" idx="2"/>
          </p:nvPr>
        </p:nvSpPr>
        <p:spPr>
          <a:xfrm>
            <a:off x="540069" y="1910468"/>
            <a:ext cx="504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Tree>
    <p:extLst>
      <p:ext uri="{BB962C8B-B14F-4D97-AF65-F5344CB8AC3E}">
        <p14:creationId xmlns:p14="http://schemas.microsoft.com/office/powerpoint/2010/main" val="1013342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CD6449-EEC0-E8BE-67AA-F873252FEE67}"/>
              </a:ext>
            </a:extLst>
          </p:cNvPr>
          <p:cNvSpPr>
            <a:spLocks noGrp="1"/>
          </p:cNvSpPr>
          <p:nvPr>
            <p:ph type="title"/>
          </p:nvPr>
        </p:nvSpPr>
        <p:spPr/>
        <p:txBody>
          <a:bodyPr/>
          <a:lstStyle/>
          <a:p>
            <a:r>
              <a:rPr lang="es-ES"/>
              <a:t>Haga clic para modificar el estilo de título del patrón</a:t>
            </a:r>
            <a:endParaRPr lang="de-DE" dirty="0"/>
          </a:p>
        </p:txBody>
      </p:sp>
      <p:sp>
        <p:nvSpPr>
          <p:cNvPr id="8" name="Textplatzhalter 1">
            <a:extLst>
              <a:ext uri="{FF2B5EF4-FFF2-40B4-BE49-F238E27FC236}">
                <a16:creationId xmlns:a16="http://schemas.microsoft.com/office/drawing/2014/main" id="{4C1C6925-752F-F34C-915C-8C4D7D855A5F}"/>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
        <p:nvSpPr>
          <p:cNvPr id="10" name="Textplatzhalter 2">
            <a:extLst>
              <a:ext uri="{FF2B5EF4-FFF2-40B4-BE49-F238E27FC236}">
                <a16:creationId xmlns:a16="http://schemas.microsoft.com/office/drawing/2014/main" id="{CA212173-321F-4904-C230-65C5EA04E4D7}"/>
              </a:ext>
            </a:extLst>
          </p:cNvPr>
          <p:cNvSpPr>
            <a:spLocks noGrp="1"/>
          </p:cNvSpPr>
          <p:nvPr>
            <p:ph type="body" idx="15"/>
          </p:nvPr>
        </p:nvSpPr>
        <p:spPr>
          <a:xfrm>
            <a:off x="540070" y="1910468"/>
            <a:ext cx="3600000" cy="432000"/>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1" name="Textplatzhalter 3">
            <a:extLst>
              <a:ext uri="{FF2B5EF4-FFF2-40B4-BE49-F238E27FC236}">
                <a16:creationId xmlns:a16="http://schemas.microsoft.com/office/drawing/2014/main" id="{641F0BB1-85C9-E01A-36D7-43652A273BBC}"/>
              </a:ext>
            </a:extLst>
          </p:cNvPr>
          <p:cNvSpPr>
            <a:spLocks noGrp="1"/>
          </p:cNvSpPr>
          <p:nvPr>
            <p:ph type="body" sz="quarter" idx="3"/>
          </p:nvPr>
        </p:nvSpPr>
        <p:spPr>
          <a:xfrm>
            <a:off x="4320797" y="1910468"/>
            <a:ext cx="3600000" cy="432000"/>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2" name="Textplatzhalter 4">
            <a:extLst>
              <a:ext uri="{FF2B5EF4-FFF2-40B4-BE49-F238E27FC236}">
                <a16:creationId xmlns:a16="http://schemas.microsoft.com/office/drawing/2014/main" id="{A76B9FF0-FEA7-9BE0-B995-4BD290DEBFC0}"/>
              </a:ext>
            </a:extLst>
          </p:cNvPr>
          <p:cNvSpPr>
            <a:spLocks noGrp="1"/>
          </p:cNvSpPr>
          <p:nvPr>
            <p:ph type="body" sz="quarter" idx="16"/>
          </p:nvPr>
        </p:nvSpPr>
        <p:spPr>
          <a:xfrm>
            <a:off x="8101524" y="1910468"/>
            <a:ext cx="3600000" cy="432000"/>
          </a:xfrm>
        </p:spPr>
        <p:txBody>
          <a:bodyPr anchor="b">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 name="Inhaltsplatzhalter 1">
            <a:extLst>
              <a:ext uri="{FF2B5EF4-FFF2-40B4-BE49-F238E27FC236}">
                <a16:creationId xmlns:a16="http://schemas.microsoft.com/office/drawing/2014/main" id="{3D98651E-9548-3AFA-CF73-C35BEBF53F14}"/>
              </a:ext>
            </a:extLst>
          </p:cNvPr>
          <p:cNvSpPr>
            <a:spLocks noGrp="1"/>
          </p:cNvSpPr>
          <p:nvPr>
            <p:ph sz="half" idx="1"/>
          </p:nvPr>
        </p:nvSpPr>
        <p:spPr>
          <a:xfrm>
            <a:off x="540069" y="5150468"/>
            <a:ext cx="3600000" cy="1080000"/>
          </a:xfrm>
        </p:spPr>
        <p:txBody>
          <a:bodyPr>
            <a:noAutofit/>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4" name="Inhaltsplatzhalter 2">
            <a:extLst>
              <a:ext uri="{FF2B5EF4-FFF2-40B4-BE49-F238E27FC236}">
                <a16:creationId xmlns:a16="http://schemas.microsoft.com/office/drawing/2014/main" id="{763BB62D-9EAC-3FDF-3C06-F06299D96AA4}"/>
              </a:ext>
            </a:extLst>
          </p:cNvPr>
          <p:cNvSpPr>
            <a:spLocks noGrp="1"/>
          </p:cNvSpPr>
          <p:nvPr>
            <p:ph sz="half" idx="2"/>
          </p:nvPr>
        </p:nvSpPr>
        <p:spPr>
          <a:xfrm>
            <a:off x="4320796" y="5150468"/>
            <a:ext cx="3600000" cy="1080000"/>
          </a:xfrm>
        </p:spPr>
        <p:txBody>
          <a:bodyPr>
            <a:noAutofit/>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9" name="Inhaltsplatzhalter 3">
            <a:extLst>
              <a:ext uri="{FF2B5EF4-FFF2-40B4-BE49-F238E27FC236}">
                <a16:creationId xmlns:a16="http://schemas.microsoft.com/office/drawing/2014/main" id="{73A2B644-D54E-5B99-A0B3-33E74CBED30D}"/>
              </a:ext>
            </a:extLst>
          </p:cNvPr>
          <p:cNvSpPr>
            <a:spLocks noGrp="1"/>
          </p:cNvSpPr>
          <p:nvPr>
            <p:ph sz="half" idx="14"/>
          </p:nvPr>
        </p:nvSpPr>
        <p:spPr>
          <a:xfrm>
            <a:off x="8101524" y="5150468"/>
            <a:ext cx="3600000" cy="1080000"/>
          </a:xfrm>
        </p:spPr>
        <p:txBody>
          <a:bodyPr>
            <a:noAutofit/>
          </a:bodyPr>
          <a:lstStyle>
            <a:lvl1pPr>
              <a:spcAft>
                <a:spcPts val="300"/>
              </a:spcAft>
              <a:defRPr sz="1400"/>
            </a:lvl1pPr>
            <a:lvl2pPr>
              <a:spcAft>
                <a:spcPts val="300"/>
              </a:spcAft>
              <a:defRPr sz="1400"/>
            </a:lvl2pPr>
            <a:lvl3pPr>
              <a:spcAft>
                <a:spcPts val="300"/>
              </a:spcAft>
              <a:defRPr sz="1400"/>
            </a:lvl3pPr>
            <a:lvl4pPr>
              <a:spcAft>
                <a:spcPts val="300"/>
              </a:spcAft>
              <a:defRPr sz="1400"/>
            </a:lvl4pPr>
            <a:lvl5pPr>
              <a:spcAft>
                <a:spcPts val="300"/>
              </a:spcAft>
              <a:defRPr sz="14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7" name="Foliennummernplatzhalter 6">
            <a:extLst>
              <a:ext uri="{FF2B5EF4-FFF2-40B4-BE49-F238E27FC236}">
                <a16:creationId xmlns:a16="http://schemas.microsoft.com/office/drawing/2014/main" id="{CEA12CA3-AB2B-EBF7-E2FC-CE506E23CC72}"/>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6" name="Fußzeilenplatzhalter 5">
            <a:extLst>
              <a:ext uri="{FF2B5EF4-FFF2-40B4-BE49-F238E27FC236}">
                <a16:creationId xmlns:a16="http://schemas.microsoft.com/office/drawing/2014/main" id="{AA99CC84-CF9E-1339-2A2D-0221D35DB732}"/>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14" name="Bildplatzhalter 13">
            <a:extLst>
              <a:ext uri="{FF2B5EF4-FFF2-40B4-BE49-F238E27FC236}">
                <a16:creationId xmlns:a16="http://schemas.microsoft.com/office/drawing/2014/main" id="{F39D365C-7B79-C2E9-09E5-91EE2A081163}"/>
              </a:ext>
            </a:extLst>
          </p:cNvPr>
          <p:cNvSpPr>
            <a:spLocks noGrp="1"/>
          </p:cNvSpPr>
          <p:nvPr>
            <p:ph type="pic" sz="quarter" idx="17"/>
          </p:nvPr>
        </p:nvSpPr>
        <p:spPr>
          <a:xfrm>
            <a:off x="539750" y="2447667"/>
            <a:ext cx="3600000" cy="2520000"/>
          </a:xfrm>
          <a:solidFill>
            <a:schemeClr val="accent2">
              <a:alpha val="20000"/>
            </a:schemeClr>
          </a:solidFill>
        </p:spPr>
        <p:txBody>
          <a:bodyPr vert="horz" lIns="0" tIns="0" rIns="0" bIns="0" rtlCol="0">
            <a:noAutofit/>
          </a:bodyPr>
          <a:lstStyle>
            <a:lvl1pPr>
              <a:defRPr lang="de-DE" dirty="0"/>
            </a:lvl1pPr>
          </a:lstStyle>
          <a:p>
            <a:pPr lvl="0"/>
            <a:r>
              <a:rPr lang="es-ES"/>
              <a:t>Haga clic en el icono para agregar una imagen</a:t>
            </a:r>
            <a:endParaRPr lang="de-DE" dirty="0"/>
          </a:p>
        </p:txBody>
      </p:sp>
      <p:sp>
        <p:nvSpPr>
          <p:cNvPr id="16" name="Bildplatzhalter 15">
            <a:extLst>
              <a:ext uri="{FF2B5EF4-FFF2-40B4-BE49-F238E27FC236}">
                <a16:creationId xmlns:a16="http://schemas.microsoft.com/office/drawing/2014/main" id="{4637E408-0F60-530F-04A1-19482E7CD918}"/>
              </a:ext>
            </a:extLst>
          </p:cNvPr>
          <p:cNvSpPr>
            <a:spLocks noGrp="1"/>
          </p:cNvSpPr>
          <p:nvPr>
            <p:ph type="pic" sz="quarter" idx="18"/>
          </p:nvPr>
        </p:nvSpPr>
        <p:spPr>
          <a:xfrm>
            <a:off x="4320637" y="2447667"/>
            <a:ext cx="3600000" cy="2520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18" name="Bildplatzhalter 17">
            <a:extLst>
              <a:ext uri="{FF2B5EF4-FFF2-40B4-BE49-F238E27FC236}">
                <a16:creationId xmlns:a16="http://schemas.microsoft.com/office/drawing/2014/main" id="{45DECC8B-41D9-A376-CF4F-CF75EA121A7D}"/>
              </a:ext>
            </a:extLst>
          </p:cNvPr>
          <p:cNvSpPr>
            <a:spLocks noGrp="1"/>
          </p:cNvSpPr>
          <p:nvPr>
            <p:ph type="pic" sz="quarter" idx="19"/>
          </p:nvPr>
        </p:nvSpPr>
        <p:spPr>
          <a:xfrm>
            <a:off x="8101524" y="2447667"/>
            <a:ext cx="3600000" cy="2520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Tree>
    <p:extLst>
      <p:ext uri="{BB962C8B-B14F-4D97-AF65-F5344CB8AC3E}">
        <p14:creationId xmlns:p14="http://schemas.microsoft.com/office/powerpoint/2010/main" val="709393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slide (white logo)">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4D10EE0B-D7AA-F241-059F-0CB9472841B8}"/>
              </a:ext>
            </a:extLst>
          </p:cNvPr>
          <p:cNvSpPr>
            <a:spLocks noGrp="1"/>
          </p:cNvSpPr>
          <p:nvPr>
            <p:ph type="pic" sz="quarter" idx="14"/>
          </p:nvPr>
        </p:nvSpPr>
        <p:spPr>
          <a:xfrm>
            <a:off x="0" y="0"/>
            <a:ext cx="12192000" cy="6855984"/>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lvl1pPr>
              <a:defRPr>
                <a:solidFill>
                  <a:schemeClr val="bg1"/>
                </a:solidFill>
              </a:defRPr>
            </a:lvl1pPr>
          </a:lstStyle>
          <a:p>
            <a:r>
              <a:rPr lang="es-ES"/>
              <a:t>Haga clic para modificar el estilo de título del patrón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normAutofit/>
          </a:bodyPr>
          <a:lstStyle>
            <a:lvl1pPr>
              <a:defRPr sz="2400" b="1">
                <a:solidFill>
                  <a:schemeClr val="bg1"/>
                </a:solidFill>
              </a:defRPr>
            </a:lvl1pPr>
            <a:lvl2pPr marL="0" indent="0">
              <a:buNone/>
              <a:defRPr sz="2400" b="1">
                <a:solidFill>
                  <a:schemeClr val="bg1"/>
                </a:solidFill>
              </a:defRPr>
            </a:lvl2pPr>
            <a:lvl3pPr marL="0" indent="0">
              <a:buNone/>
              <a:defRPr sz="2400" b="1">
                <a:solidFill>
                  <a:schemeClr val="bg1"/>
                </a:solidFill>
              </a:defRPr>
            </a:lvl3pPr>
            <a:lvl4pPr marL="0" indent="0">
              <a:buNone/>
              <a:defRPr sz="2400" b="1">
                <a:solidFill>
                  <a:schemeClr val="bg1"/>
                </a:solidFill>
              </a:defRPr>
            </a:lvl4pPr>
            <a:lvl5pPr marL="0" indent="0">
              <a:buNone/>
              <a:defRPr sz="2400" b="1">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946731" y="6356350"/>
            <a:ext cx="4115336" cy="180000"/>
          </a:xfrm>
          <a:prstGeom prst="rect">
            <a:avLst/>
          </a:prstGeom>
        </p:spPr>
        <p:txBody>
          <a:bodyPr/>
          <a:lstStyle>
            <a:lvl1pPr>
              <a:defRPr>
                <a:solidFill>
                  <a:schemeClr val="bg1"/>
                </a:solidFill>
              </a:defRPr>
            </a:lvl1pPr>
          </a:lstStyle>
          <a:p>
            <a:r>
              <a:rPr lang="de-DE"/>
              <a:t>Name │ Department │Content | dd.mm.yyyy</a:t>
            </a:r>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lvl1pPr>
              <a:defRPr>
                <a:solidFill>
                  <a:schemeClr val="bg1"/>
                </a:solidFill>
              </a:defRPr>
            </a:lvl1pPr>
          </a:lstStyle>
          <a:p>
            <a:fld id="{1F8F6C9E-DFB0-47BA-A580-000504CFD3E5}" type="slidenum">
              <a:rPr lang="de-DE" smtClean="0"/>
              <a:pPr/>
              <a:t>‹Nº›</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bg1"/>
                </a:solidFill>
                <a:latin typeface="+mn-lt"/>
                <a:ea typeface="+mj-ea"/>
                <a:cs typeface="+mj-cs"/>
              </a:defRPr>
            </a:lvl1pPr>
          </a:lstStyle>
          <a:p>
            <a:pPr lvl="0">
              <a:spcBef>
                <a:spcPct val="0"/>
              </a:spcBef>
              <a:buNone/>
            </a:pPr>
            <a:r>
              <a:rPr lang="de-DE" dirty="0" err="1"/>
              <a:t>Subtitle</a:t>
            </a:r>
            <a:endParaRPr lang="de-DE" dirty="0"/>
          </a:p>
        </p:txBody>
      </p:sp>
      <p:sp>
        <p:nvSpPr>
          <p:cNvPr id="4" name="Bildplatzhalter 4">
            <a:extLst>
              <a:ext uri="{FF2B5EF4-FFF2-40B4-BE49-F238E27FC236}">
                <a16:creationId xmlns:a16="http://schemas.microsoft.com/office/drawing/2014/main" id="{26ACEE1D-CCF7-59B6-20DB-66F4C4ABE47F}"/>
              </a:ext>
            </a:extLst>
          </p:cNvPr>
          <p:cNvSpPr>
            <a:spLocks noGrp="1"/>
          </p:cNvSpPr>
          <p:nvPr>
            <p:ph type="pic" sz="quarter" idx="15" hasCustomPrompt="1"/>
          </p:nvPr>
        </p:nvSpPr>
        <p:spPr>
          <a:xfrm>
            <a:off x="10940578"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Tree>
    <p:extLst>
      <p:ext uri="{BB962C8B-B14F-4D97-AF65-F5344CB8AC3E}">
        <p14:creationId xmlns:p14="http://schemas.microsoft.com/office/powerpoint/2010/main" val="4693671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Picture slide (dark logo)">
    <p:spTree>
      <p:nvGrpSpPr>
        <p:cNvPr id="1" name=""/>
        <p:cNvGrpSpPr/>
        <p:nvPr/>
      </p:nvGrpSpPr>
      <p:grpSpPr>
        <a:xfrm>
          <a:off x="0" y="0"/>
          <a:ext cx="0" cy="0"/>
          <a:chOff x="0" y="0"/>
          <a:chExt cx="0" cy="0"/>
        </a:xfrm>
      </p:grpSpPr>
      <p:sp>
        <p:nvSpPr>
          <p:cNvPr id="10" name="Bildplatzhalter 9">
            <a:extLst>
              <a:ext uri="{FF2B5EF4-FFF2-40B4-BE49-F238E27FC236}">
                <a16:creationId xmlns:a16="http://schemas.microsoft.com/office/drawing/2014/main" id="{4D10EE0B-D7AA-F241-059F-0CB9472841B8}"/>
              </a:ext>
            </a:extLst>
          </p:cNvPr>
          <p:cNvSpPr>
            <a:spLocks noGrp="1"/>
          </p:cNvSpPr>
          <p:nvPr>
            <p:ph type="pic" sz="quarter" idx="14"/>
          </p:nvPr>
        </p:nvSpPr>
        <p:spPr>
          <a:xfrm>
            <a:off x="0" y="0"/>
            <a:ext cx="12192000" cy="6855984"/>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lvl1pPr>
              <a:defRPr>
                <a:solidFill>
                  <a:schemeClr val="tx1"/>
                </a:solidFill>
              </a:defRPr>
            </a:lvl1pPr>
          </a:lstStyle>
          <a:p>
            <a:r>
              <a:rPr lang="es-ES"/>
              <a:t>Haga clic para modificar el estilo de título del patrón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normAutofit/>
          </a:bodyPr>
          <a:lstStyle>
            <a:lvl1pPr>
              <a:defRPr sz="2400" b="1">
                <a:solidFill>
                  <a:schemeClr val="tx1"/>
                </a:solidFill>
              </a:defRPr>
            </a:lvl1pPr>
            <a:lvl2pPr marL="0" indent="0">
              <a:buNone/>
              <a:defRPr sz="2400" b="1">
                <a:solidFill>
                  <a:schemeClr val="tx1"/>
                </a:solidFill>
              </a:defRPr>
            </a:lvl2pPr>
            <a:lvl3pPr marL="0" indent="0">
              <a:buNone/>
              <a:defRPr sz="2400" b="1">
                <a:solidFill>
                  <a:schemeClr val="tx1"/>
                </a:solidFill>
              </a:defRPr>
            </a:lvl3pPr>
            <a:lvl4pPr marL="0" indent="0">
              <a:buNone/>
              <a:defRPr sz="2400" b="1">
                <a:solidFill>
                  <a:schemeClr val="tx1"/>
                </a:solidFill>
              </a:defRPr>
            </a:lvl4pPr>
            <a:lvl5pPr marL="0" indent="0">
              <a:buNone/>
              <a:defRPr sz="2400" b="1">
                <a:solidFill>
                  <a:schemeClr val="tx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946731" y="6356350"/>
            <a:ext cx="4115336" cy="180000"/>
          </a:xfrm>
          <a:prstGeom prst="rect">
            <a:avLst/>
          </a:prstGeom>
        </p:spPr>
        <p:txBody>
          <a:bodyPr/>
          <a:lstStyle>
            <a:lvl1pPr>
              <a:defRPr>
                <a:solidFill>
                  <a:schemeClr val="tx1"/>
                </a:solidFill>
              </a:defRPr>
            </a:lvl1pPr>
          </a:lstStyle>
          <a:p>
            <a:r>
              <a:rPr lang="de-DE"/>
              <a:t>Name │ Department │Content | dd.mm.yyyy</a:t>
            </a:r>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lvl1pPr>
              <a:defRPr>
                <a:solidFill>
                  <a:schemeClr val="tx1"/>
                </a:solidFill>
              </a:defRPr>
            </a:lvl1pPr>
          </a:lstStyle>
          <a:p>
            <a:fld id="{1F8F6C9E-DFB0-47BA-A580-000504CFD3E5}" type="slidenum">
              <a:rPr lang="de-DE" smtClean="0"/>
              <a:pPr/>
              <a:t>‹Nº›</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tx1"/>
                </a:solidFill>
                <a:latin typeface="+mn-lt"/>
                <a:ea typeface="+mj-ea"/>
                <a:cs typeface="+mj-cs"/>
              </a:defRPr>
            </a:lvl1pPr>
          </a:lstStyle>
          <a:p>
            <a:pPr lvl="0">
              <a:spcBef>
                <a:spcPct val="0"/>
              </a:spcBef>
              <a:buNone/>
            </a:pPr>
            <a:r>
              <a:rPr lang="de-DE" dirty="0" err="1"/>
              <a:t>Subtitle</a:t>
            </a:r>
            <a:endParaRPr lang="de-DE" dirty="0"/>
          </a:p>
        </p:txBody>
      </p:sp>
      <p:sp>
        <p:nvSpPr>
          <p:cNvPr id="4" name="Bildplatzhalter 4">
            <a:extLst>
              <a:ext uri="{FF2B5EF4-FFF2-40B4-BE49-F238E27FC236}">
                <a16:creationId xmlns:a16="http://schemas.microsoft.com/office/drawing/2014/main" id="{4DF6EDB1-D65A-1C0A-5458-08B8D1251EF7}"/>
              </a:ext>
            </a:extLst>
          </p:cNvPr>
          <p:cNvSpPr>
            <a:spLocks noGrp="1"/>
          </p:cNvSpPr>
          <p:nvPr>
            <p:ph type="pic" sz="quarter" idx="15" hasCustomPrompt="1"/>
          </p:nvPr>
        </p:nvSpPr>
        <p:spPr>
          <a:xfrm>
            <a:off x="10940578"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Tree>
    <p:extLst>
      <p:ext uri="{BB962C8B-B14F-4D97-AF65-F5344CB8AC3E}">
        <p14:creationId xmlns:p14="http://schemas.microsoft.com/office/powerpoint/2010/main" val="10115151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oloured area">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D125AD1-C445-DB56-A845-964085039ED3}"/>
              </a:ext>
            </a:extLst>
          </p:cNvPr>
          <p:cNvSpPr/>
          <p:nvPr userDrawn="1"/>
        </p:nvSpPr>
        <p:spPr>
          <a:xfrm>
            <a:off x="6076800" y="0"/>
            <a:ext cx="6120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a:p>
        </p:txBody>
      </p:sp>
      <p:sp>
        <p:nvSpPr>
          <p:cNvPr id="2" name="Titel 1">
            <a:extLst>
              <a:ext uri="{FF2B5EF4-FFF2-40B4-BE49-F238E27FC236}">
                <a16:creationId xmlns:a16="http://schemas.microsoft.com/office/drawing/2014/main" id="{88CD6449-EEC0-E8BE-67AA-F873252FEE67}"/>
              </a:ext>
            </a:extLst>
          </p:cNvPr>
          <p:cNvSpPr>
            <a:spLocks noGrp="1"/>
          </p:cNvSpPr>
          <p:nvPr>
            <p:ph type="title"/>
          </p:nvPr>
        </p:nvSpPr>
        <p:spPr>
          <a:xfrm>
            <a:off x="540070" y="540000"/>
            <a:ext cx="5040000" cy="612000"/>
          </a:xfrm>
        </p:spPr>
        <p:txBody>
          <a:bodyPr/>
          <a:lstStyle/>
          <a:p>
            <a:r>
              <a:rPr lang="es-ES"/>
              <a:t>Haga clic para modificar el estilo de título del patrón</a:t>
            </a:r>
            <a:endParaRPr lang="de-DE" dirty="0"/>
          </a:p>
        </p:txBody>
      </p:sp>
      <p:sp>
        <p:nvSpPr>
          <p:cNvPr id="6" name="Fußzeilenplatzhalter 5">
            <a:extLst>
              <a:ext uri="{FF2B5EF4-FFF2-40B4-BE49-F238E27FC236}">
                <a16:creationId xmlns:a16="http://schemas.microsoft.com/office/drawing/2014/main" id="{AA99CC84-CF9E-1339-2A2D-0221D35DB732}"/>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7" name="Foliennummernplatzhalter 6">
            <a:extLst>
              <a:ext uri="{FF2B5EF4-FFF2-40B4-BE49-F238E27FC236}">
                <a16:creationId xmlns:a16="http://schemas.microsoft.com/office/drawing/2014/main" id="{CEA12CA3-AB2B-EBF7-E2FC-CE506E23CC72}"/>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8" name="Textplatzhalter 1">
            <a:extLst>
              <a:ext uri="{FF2B5EF4-FFF2-40B4-BE49-F238E27FC236}">
                <a16:creationId xmlns:a16="http://schemas.microsoft.com/office/drawing/2014/main" id="{4C1C6925-752F-F34C-915C-8C4D7D855A5F}"/>
              </a:ext>
            </a:extLst>
          </p:cNvPr>
          <p:cNvSpPr>
            <a:spLocks noGrp="1"/>
          </p:cNvSpPr>
          <p:nvPr>
            <p:ph type="body" sz="quarter" idx="13" hasCustomPrompt="1"/>
          </p:nvPr>
        </p:nvSpPr>
        <p:spPr>
          <a:xfrm>
            <a:off x="540070" y="1169698"/>
            <a:ext cx="5040000"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
        <p:nvSpPr>
          <p:cNvPr id="15" name="Textplatzhalter 2">
            <a:extLst>
              <a:ext uri="{FF2B5EF4-FFF2-40B4-BE49-F238E27FC236}">
                <a16:creationId xmlns:a16="http://schemas.microsoft.com/office/drawing/2014/main" id="{E1533BC7-DB21-D4CC-3DAE-04DA037EF346}"/>
              </a:ext>
            </a:extLst>
          </p:cNvPr>
          <p:cNvSpPr>
            <a:spLocks noGrp="1"/>
          </p:cNvSpPr>
          <p:nvPr>
            <p:ph type="body" sz="quarter" idx="14"/>
          </p:nvPr>
        </p:nvSpPr>
        <p:spPr>
          <a:xfrm>
            <a:off x="7629524" y="1169698"/>
            <a:ext cx="4072000" cy="1512000"/>
          </a:xfrm>
        </p:spPr>
        <p:txBody>
          <a:bodyPr/>
          <a:lstStyle>
            <a:lvl1pPr marL="0" indent="0">
              <a:buFontTx/>
              <a:buNone/>
              <a:defRPr>
                <a:solidFill>
                  <a:schemeClr val="bg1"/>
                </a:solidFill>
              </a:defRPr>
            </a:lvl1pPr>
            <a:lvl2pPr marL="0" indent="0">
              <a:buClr>
                <a:schemeClr val="bg1"/>
              </a:buClr>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16" name="Textplatzhalter 3">
            <a:extLst>
              <a:ext uri="{FF2B5EF4-FFF2-40B4-BE49-F238E27FC236}">
                <a16:creationId xmlns:a16="http://schemas.microsoft.com/office/drawing/2014/main" id="{4EB24466-0328-FFF3-310A-4D59C7CDA076}"/>
              </a:ext>
            </a:extLst>
          </p:cNvPr>
          <p:cNvSpPr>
            <a:spLocks noGrp="1"/>
          </p:cNvSpPr>
          <p:nvPr>
            <p:ph type="body" sz="quarter" idx="15"/>
          </p:nvPr>
        </p:nvSpPr>
        <p:spPr>
          <a:xfrm>
            <a:off x="7629524" y="2944083"/>
            <a:ext cx="4072000" cy="1512000"/>
          </a:xfrm>
        </p:spPr>
        <p:txBody>
          <a:bodyPr/>
          <a:lstStyle>
            <a:lvl1pPr marL="0" indent="0">
              <a:buFontTx/>
              <a:buNone/>
              <a:defRPr>
                <a:solidFill>
                  <a:schemeClr val="bg1"/>
                </a:solidFill>
              </a:defRPr>
            </a:lvl1pPr>
            <a:lvl2pPr marL="0" indent="0">
              <a:buClr>
                <a:schemeClr val="bg1"/>
              </a:buClr>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17" name="Textplatzhalter 4">
            <a:extLst>
              <a:ext uri="{FF2B5EF4-FFF2-40B4-BE49-F238E27FC236}">
                <a16:creationId xmlns:a16="http://schemas.microsoft.com/office/drawing/2014/main" id="{9CB3CDF5-FF89-3849-7F72-92A57C596092}"/>
              </a:ext>
            </a:extLst>
          </p:cNvPr>
          <p:cNvSpPr>
            <a:spLocks noGrp="1"/>
          </p:cNvSpPr>
          <p:nvPr>
            <p:ph type="body" sz="quarter" idx="16"/>
          </p:nvPr>
        </p:nvSpPr>
        <p:spPr>
          <a:xfrm>
            <a:off x="7629524" y="4718468"/>
            <a:ext cx="4072000" cy="1512000"/>
          </a:xfrm>
        </p:spPr>
        <p:txBody>
          <a:bodyPr/>
          <a:lstStyle>
            <a:lvl1pPr marL="0" indent="0">
              <a:buFontTx/>
              <a:buNone/>
              <a:defRPr>
                <a:solidFill>
                  <a:schemeClr val="bg1"/>
                </a:solidFill>
              </a:defRPr>
            </a:lvl1pPr>
            <a:lvl2pPr marL="0" indent="0">
              <a:buClr>
                <a:schemeClr val="bg1"/>
              </a:buClr>
              <a:buFontTx/>
              <a:buNone/>
              <a:defRPr sz="1400">
                <a:solidFill>
                  <a:schemeClr val="bg1"/>
                </a:solidFill>
              </a:defRPr>
            </a:lvl2pPr>
            <a:lvl3pPr marL="0" indent="0">
              <a:buFontTx/>
              <a:buNone/>
              <a:defRPr sz="1400">
                <a:solidFill>
                  <a:schemeClr val="bg1"/>
                </a:solidFill>
              </a:defRPr>
            </a:lvl3pPr>
            <a:lvl4pPr marL="0" indent="0">
              <a:buFontTx/>
              <a:buNone/>
              <a:defRPr sz="1400">
                <a:solidFill>
                  <a:schemeClr val="bg1"/>
                </a:solidFill>
              </a:defRPr>
            </a:lvl4pPr>
            <a:lvl5pPr marL="0" indent="0">
              <a:buFontTx/>
              <a:buNone/>
              <a:defRPr sz="1400">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12" name="Inhaltsplatzhalter 3">
            <a:extLst>
              <a:ext uri="{FF2B5EF4-FFF2-40B4-BE49-F238E27FC236}">
                <a16:creationId xmlns:a16="http://schemas.microsoft.com/office/drawing/2014/main" id="{50F3969C-5126-36F2-3FEE-3F5D3CFC3DBD}"/>
              </a:ext>
            </a:extLst>
          </p:cNvPr>
          <p:cNvSpPr>
            <a:spLocks noGrp="1"/>
          </p:cNvSpPr>
          <p:nvPr>
            <p:ph sz="half" idx="2"/>
          </p:nvPr>
        </p:nvSpPr>
        <p:spPr>
          <a:xfrm>
            <a:off x="540069" y="1910468"/>
            <a:ext cx="504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pic>
        <p:nvPicPr>
          <p:cNvPr id="9" name="Grafik 8" descr="Ein Bild, das Text, ClipArt, Screenshot enthält.&#10;&#10;Automatisch generierte Beschreibung">
            <a:extLst>
              <a:ext uri="{FF2B5EF4-FFF2-40B4-BE49-F238E27FC236}">
                <a16:creationId xmlns:a16="http://schemas.microsoft.com/office/drawing/2014/main" id="{12D736F9-D600-57BC-4B6C-238F9246402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40579" y="6342452"/>
            <a:ext cx="760946" cy="172290"/>
          </a:xfrm>
          <a:prstGeom prst="rect">
            <a:avLst/>
          </a:prstGeom>
        </p:spPr>
      </p:pic>
    </p:spTree>
    <p:extLst>
      <p:ext uri="{BB962C8B-B14F-4D97-AF65-F5344CB8AC3E}">
        <p14:creationId xmlns:p14="http://schemas.microsoft.com/office/powerpoint/2010/main" val="180209274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general)">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540070" y="2880001"/>
            <a:ext cx="11161454" cy="1413096"/>
          </a:xfrm>
        </p:spPr>
        <p:txBody>
          <a:bodyPr anchor="b" anchorCtr="0">
            <a:normAutofit/>
          </a:bodyPr>
          <a:lstStyle>
            <a:lvl1pPr algn="l">
              <a:defRPr sz="5400">
                <a:solidFill>
                  <a:schemeClr val="bg1"/>
                </a:solidFill>
              </a:defRPr>
            </a:lvl1pPr>
          </a:lstStyle>
          <a:p>
            <a:r>
              <a:rPr lang="es-ES"/>
              <a:t>Haga clic para modificar el estilo de título del patrón</a:t>
            </a:r>
            <a:endParaRPr lang="de-DE" dirty="0"/>
          </a:p>
        </p:txBody>
      </p:sp>
      <p:sp>
        <p:nvSpPr>
          <p:cNvPr id="7" name="Textplatzhalter 3">
            <a:extLst>
              <a:ext uri="{FF2B5EF4-FFF2-40B4-BE49-F238E27FC236}">
                <a16:creationId xmlns:a16="http://schemas.microsoft.com/office/drawing/2014/main" id="{04308AA6-3081-49E8-71F9-CB6FB3E9F335}"/>
              </a:ext>
            </a:extLst>
          </p:cNvPr>
          <p:cNvSpPr>
            <a:spLocks noGrp="1"/>
          </p:cNvSpPr>
          <p:nvPr>
            <p:ph type="body" sz="quarter" idx="10"/>
          </p:nvPr>
        </p:nvSpPr>
        <p:spPr>
          <a:xfrm>
            <a:off x="540069" y="4437112"/>
            <a:ext cx="5040000" cy="1793356"/>
          </a:xfrm>
        </p:spPr>
        <p:txBody>
          <a:bodyPr/>
          <a:lstStyle>
            <a:lvl1pPr>
              <a:defRPr b="1">
                <a:solidFill>
                  <a:schemeClr val="bg1"/>
                </a:solidFill>
              </a:defRPr>
            </a:lvl1pPr>
            <a:lvl2pPr marL="0" indent="0">
              <a:buNone/>
              <a:defRPr>
                <a:solidFill>
                  <a:schemeClr val="bg1"/>
                </a:solidFill>
              </a:defRPr>
            </a:lvl2pPr>
            <a:lvl3pPr marL="269875" indent="-269875">
              <a:buFont typeface="Wingdings" panose="05000000000000000000" pitchFamily="2" charset="2"/>
              <a:buChar char="§"/>
              <a:defRPr>
                <a:solidFill>
                  <a:schemeClr val="bg1"/>
                </a:solidFill>
              </a:defRPr>
            </a:lvl3pPr>
            <a:lvl4pPr marL="539750" indent="-269875">
              <a:buFont typeface="TNG Pro" panose="02000506050400020004" pitchFamily="50" charset="0"/>
              <a:buChar char="–"/>
              <a:defRPr>
                <a:solidFill>
                  <a:schemeClr val="bg1"/>
                </a:solidFill>
              </a:defRPr>
            </a:lvl4pPr>
            <a:lvl5pPr marL="539750" indent="-269875">
              <a:buClr>
                <a:schemeClr val="bg1"/>
              </a:buClr>
              <a:buFont typeface="TNG Pro" panose="02000506050400020004" pitchFamily="50" charset="0"/>
              <a:buChar cha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3" name="Foliennummernplatzhalter 5" hidden="1">
            <a:extLst>
              <a:ext uri="{FF2B5EF4-FFF2-40B4-BE49-F238E27FC236}">
                <a16:creationId xmlns:a16="http://schemas.microsoft.com/office/drawing/2014/main" id="{C330A117-64C1-81A6-0A3D-6C5D9EBA27B5}"/>
              </a:ext>
            </a:extLst>
          </p:cNvPr>
          <p:cNvSpPr>
            <a:spLocks noGrp="1"/>
          </p:cNvSpPr>
          <p:nvPr>
            <p:ph type="sldNum" sz="quarter" idx="4"/>
          </p:nvPr>
        </p:nvSpPr>
        <p:spPr>
          <a:xfrm>
            <a:off x="-108000" y="-108000"/>
            <a:ext cx="3600" cy="3600"/>
          </a:xfrm>
          <a:prstGeom prst="rect">
            <a:avLst/>
          </a:prstGeom>
        </p:spPr>
        <p:txBody>
          <a:bodyPr vert="horz" lIns="0" tIns="0" rIns="0" bIns="0" rtlCol="0" anchor="b" anchorCtr="0"/>
          <a:lstStyle>
            <a:lvl1pPr algn="l">
              <a:defRPr sz="100" b="0">
                <a:solidFill>
                  <a:schemeClr val="tx1"/>
                </a:solidFill>
              </a:defRPr>
            </a:lvl1pPr>
          </a:lstStyle>
          <a:p>
            <a:fld id="{1F8F6C9E-DFB0-47BA-A580-000504CFD3E5}" type="slidenum">
              <a:rPr lang="de-DE" smtClean="0"/>
              <a:pPr/>
              <a:t>‹Nº›</a:t>
            </a:fld>
            <a:endParaRPr lang="de-DE" dirty="0"/>
          </a:p>
        </p:txBody>
      </p:sp>
      <p:sp>
        <p:nvSpPr>
          <p:cNvPr id="5" name="Fußzeilenplatzhalter 5" hidden="1">
            <a:extLst>
              <a:ext uri="{FF2B5EF4-FFF2-40B4-BE49-F238E27FC236}">
                <a16:creationId xmlns:a16="http://schemas.microsoft.com/office/drawing/2014/main" id="{639617B1-EB83-40EF-3C70-FBC5ADD86595}"/>
              </a:ext>
            </a:extLst>
          </p:cNvPr>
          <p:cNvSpPr>
            <a:spLocks noGrp="1"/>
          </p:cNvSpPr>
          <p:nvPr>
            <p:ph type="ftr" sz="quarter" idx="11"/>
          </p:nvPr>
        </p:nvSpPr>
        <p:spPr>
          <a:xfrm>
            <a:off x="-108000" y="-108000"/>
            <a:ext cx="3600" cy="3600"/>
          </a:xfrm>
          <a:prstGeom prst="rect">
            <a:avLst/>
          </a:prstGeom>
        </p:spPr>
        <p:txBody>
          <a:bodyPr/>
          <a:lstStyle>
            <a:lvl1pPr>
              <a:defRPr sz="100"/>
            </a:lvl1pPr>
          </a:lstStyle>
          <a:p>
            <a:r>
              <a:rPr lang="de-DE"/>
              <a:t>Name │ Department │Content | dd.mm.yyyy</a:t>
            </a:r>
          </a:p>
        </p:txBody>
      </p:sp>
      <p:pic>
        <p:nvPicPr>
          <p:cNvPr id="8" name="Grafik 7" descr="Ein Bild, das Text, ClipArt, Screenshot enthält.&#10;&#10;Automatisch generierte Beschreibung">
            <a:extLst>
              <a:ext uri="{FF2B5EF4-FFF2-40B4-BE49-F238E27FC236}">
                <a16:creationId xmlns:a16="http://schemas.microsoft.com/office/drawing/2014/main" id="{75441B4B-7ED0-50E2-EACE-C674D752816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360000"/>
            <a:ext cx="1041209" cy="235746"/>
          </a:xfrm>
          <a:prstGeom prst="rect">
            <a:avLst/>
          </a:prstGeom>
        </p:spPr>
      </p:pic>
    </p:spTree>
    <p:extLst>
      <p:ext uri="{BB962C8B-B14F-4D97-AF65-F5344CB8AC3E}">
        <p14:creationId xmlns:p14="http://schemas.microsoft.com/office/powerpoint/2010/main" val="155490416"/>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53996" y="4462436"/>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9785202" y="230975"/>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9785202" y="4462436"/>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936000" y="1910468"/>
            <a:ext cx="7200000" cy="2154874"/>
          </a:xfrm>
        </p:spPr>
        <p:txBody>
          <a:bodyPr anchor="b" anchorCtr="0"/>
          <a:lstStyle>
            <a:lvl1pPr algn="l">
              <a:defRPr sz="8000">
                <a:solidFill>
                  <a:schemeClr val="accent3"/>
                </a:solidFill>
              </a:defRPr>
            </a:lvl1pPr>
          </a:lstStyle>
          <a:p>
            <a:r>
              <a:rPr lang="es-ES"/>
              <a:t>Haga clic para modificar el estilo de título del patrón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936000" y="4320000"/>
            <a:ext cx="7200000" cy="1006144"/>
          </a:xfrm>
        </p:spPr>
        <p:txBody>
          <a:bodyPr anchor="t" anchorCtr="0">
            <a:noAutofit/>
          </a:bodyPr>
          <a:lstStyle>
            <a:lvl1pPr marL="0" indent="0" algn="l">
              <a:buNone/>
              <a:defRPr sz="32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DE" dirty="0"/>
          </a:p>
        </p:txBody>
      </p:sp>
      <p:sp>
        <p:nvSpPr>
          <p:cNvPr id="5" name="Fußzeilenplatzhalter 4">
            <a:extLst>
              <a:ext uri="{FF2B5EF4-FFF2-40B4-BE49-F238E27FC236}">
                <a16:creationId xmlns:a16="http://schemas.microsoft.com/office/drawing/2014/main" id="{313BBFC9-A101-A4C9-9EDA-AD33EE5062ED}"/>
              </a:ext>
            </a:extLst>
          </p:cNvPr>
          <p:cNvSpPr>
            <a:spLocks noGrp="1"/>
          </p:cNvSpPr>
          <p:nvPr>
            <p:ph type="ftr" sz="quarter" idx="11"/>
          </p:nvPr>
        </p:nvSpPr>
        <p:spPr>
          <a:xfrm>
            <a:off x="936001" y="5760000"/>
            <a:ext cx="3960000" cy="180000"/>
          </a:xfrm>
          <a:prstGeom prst="rect">
            <a:avLst/>
          </a:prstGeom>
        </p:spPr>
        <p:txBody>
          <a:bodyPr/>
          <a:lstStyle>
            <a:lvl1pPr>
              <a:defRPr sz="1200">
                <a:solidFill>
                  <a:schemeClr val="bg1"/>
                </a:solidFill>
              </a:defRPr>
            </a:lvl1pPr>
          </a:lstStyle>
          <a:p>
            <a:r>
              <a:rPr lang="de-DE"/>
              <a:t>Name │ Department │Content | dd.mm.yyyy</a:t>
            </a:r>
            <a:endParaRPr lang="de-DE" dirty="0"/>
          </a:p>
        </p:txBody>
      </p:sp>
      <p:sp>
        <p:nvSpPr>
          <p:cNvPr id="4" name="Foliennummernplatzhalter 5" hidden="1">
            <a:extLst>
              <a:ext uri="{FF2B5EF4-FFF2-40B4-BE49-F238E27FC236}">
                <a16:creationId xmlns:a16="http://schemas.microsoft.com/office/drawing/2014/main" id="{681CD976-F702-9D26-2CC5-D3C70BC1B8FD}"/>
              </a:ext>
            </a:extLst>
          </p:cNvPr>
          <p:cNvSpPr>
            <a:spLocks noGrp="1"/>
          </p:cNvSpPr>
          <p:nvPr>
            <p:ph type="sldNum" sz="quarter" idx="4"/>
          </p:nvPr>
        </p:nvSpPr>
        <p:spPr>
          <a:xfrm>
            <a:off x="-108000" y="-108000"/>
            <a:ext cx="3600" cy="3600"/>
          </a:xfrm>
          <a:prstGeom prst="rect">
            <a:avLst/>
          </a:prstGeom>
        </p:spPr>
        <p:txBody>
          <a:bodyPr vert="horz" lIns="0" tIns="0" rIns="0" bIns="0" rtlCol="0" anchor="b" anchorCtr="0"/>
          <a:lstStyle>
            <a:lvl1pPr algn="l">
              <a:defRPr sz="100" b="0">
                <a:solidFill>
                  <a:schemeClr val="tx1"/>
                </a:solidFill>
              </a:defRPr>
            </a:lvl1pPr>
          </a:lstStyle>
          <a:p>
            <a:fld id="{1F8F6C9E-DFB0-47BA-A580-000504CFD3E5}" type="slidenum">
              <a:rPr lang="de-DE" smtClean="0"/>
              <a:pPr/>
              <a:t>‹Nº›</a:t>
            </a:fld>
            <a:endParaRPr lang="de-DE" dirty="0"/>
          </a:p>
        </p:txBody>
      </p:sp>
      <p:pic>
        <p:nvPicPr>
          <p:cNvPr id="9" name="Imagen 8" descr="Imagen que contiene dibujo, monitor, televisión&#10;&#10;Descripción generada automáticamente">
            <a:extLst>
              <a:ext uri="{FF2B5EF4-FFF2-40B4-BE49-F238E27FC236}">
                <a16:creationId xmlns:a16="http://schemas.microsoft.com/office/drawing/2014/main" id="{03DB46A9-27B6-820B-E7F1-EE932000B96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321" y="342123"/>
            <a:ext cx="1130810" cy="256033"/>
          </a:xfrm>
          <a:prstGeom prst="rect">
            <a:avLst/>
          </a:prstGeom>
        </p:spPr>
      </p:pic>
    </p:spTree>
    <p:extLst>
      <p:ext uri="{BB962C8B-B14F-4D97-AF65-F5344CB8AC3E}">
        <p14:creationId xmlns:p14="http://schemas.microsoft.com/office/powerpoint/2010/main" val="1517659233"/>
      </p:ext>
    </p:extLst>
  </p:cSld>
  <p:clrMapOvr>
    <a:masterClrMapping/>
  </p:clrMapOvr>
  <p:hf hdr="0" dt="0"/>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slide (individuall)">
    <p:bg>
      <p:bgPr>
        <a:solidFill>
          <a:schemeClr val="accent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B03A29D-C8F8-BB0F-8A1F-FC29CDC17339}"/>
              </a:ext>
            </a:extLst>
          </p:cNvPr>
          <p:cNvSpPr/>
          <p:nvPr userDrawn="1"/>
        </p:nvSpPr>
        <p:spPr>
          <a:xfrm>
            <a:off x="6076800" y="0"/>
            <a:ext cx="6120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dirty="0"/>
          </a:p>
        </p:txBody>
      </p:sp>
      <p:sp>
        <p:nvSpPr>
          <p:cNvPr id="4" name="Bildplatzhalter 3">
            <a:extLst>
              <a:ext uri="{FF2B5EF4-FFF2-40B4-BE49-F238E27FC236}">
                <a16:creationId xmlns:a16="http://schemas.microsoft.com/office/drawing/2014/main" id="{128D84BE-CA96-00AC-D619-C0E87BD2B3AB}"/>
              </a:ext>
            </a:extLst>
          </p:cNvPr>
          <p:cNvSpPr>
            <a:spLocks noGrp="1"/>
          </p:cNvSpPr>
          <p:nvPr>
            <p:ph type="pic" sz="quarter" idx="13"/>
          </p:nvPr>
        </p:nvSpPr>
        <p:spPr>
          <a:xfrm>
            <a:off x="6076800" y="0"/>
            <a:ext cx="6120000" cy="6858000"/>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8" name="Titel 1">
            <a:extLst>
              <a:ext uri="{FF2B5EF4-FFF2-40B4-BE49-F238E27FC236}">
                <a16:creationId xmlns:a16="http://schemas.microsoft.com/office/drawing/2014/main" id="{F798DC94-6536-3297-8E1B-A64AA6FB9C32}"/>
              </a:ext>
            </a:extLst>
          </p:cNvPr>
          <p:cNvSpPr>
            <a:spLocks noGrp="1"/>
          </p:cNvSpPr>
          <p:nvPr>
            <p:ph type="title"/>
          </p:nvPr>
        </p:nvSpPr>
        <p:spPr>
          <a:xfrm>
            <a:off x="540070" y="2708920"/>
            <a:ext cx="5040000" cy="1503080"/>
          </a:xfrm>
        </p:spPr>
        <p:txBody>
          <a:bodyPr anchor="b" anchorCtr="0"/>
          <a:lstStyle>
            <a:lvl1pPr>
              <a:defRPr>
                <a:solidFill>
                  <a:schemeClr val="bg1"/>
                </a:solidFill>
              </a:defRPr>
            </a:lvl1pPr>
          </a:lstStyle>
          <a:p>
            <a:r>
              <a:rPr lang="es-ES"/>
              <a:t>Haga clic para modificar el estilo de título del patrón</a:t>
            </a:r>
            <a:endParaRPr lang="de-DE" dirty="0"/>
          </a:p>
        </p:txBody>
      </p:sp>
      <p:sp>
        <p:nvSpPr>
          <p:cNvPr id="14" name="TextBox 15">
            <a:extLst>
              <a:ext uri="{FF2B5EF4-FFF2-40B4-BE49-F238E27FC236}">
                <a16:creationId xmlns:a16="http://schemas.microsoft.com/office/drawing/2014/main" id="{6EF1FA94-2D7E-AA4D-368B-FD5890460895}"/>
              </a:ext>
            </a:extLst>
          </p:cNvPr>
          <p:cNvSpPr txBox="1"/>
          <p:nvPr userDrawn="1"/>
        </p:nvSpPr>
        <p:spPr>
          <a:xfrm>
            <a:off x="540070" y="6356350"/>
            <a:ext cx="3960000" cy="180000"/>
          </a:xfrm>
          <a:prstGeom prst="rect">
            <a:avLst/>
          </a:prstGeom>
        </p:spPr>
        <p:txBody>
          <a:bodyPr vert="horz" lIns="0" tIns="0" rIns="0" bIns="0" rtlCol="0" anchor="b" anchorCtr="0"/>
          <a:lstStyle>
            <a:defPPr>
              <a:defRPr lang="de-DE"/>
            </a:defPPr>
            <a:lvl1pPr>
              <a:defRPr sz="1200" b="0">
                <a:solidFill>
                  <a:schemeClr val="bg1"/>
                </a:solidFill>
              </a:defRPr>
            </a:lvl1pPr>
          </a:lstStyle>
          <a:p>
            <a:pPr lvl="0"/>
            <a:r>
              <a:rPr lang="en-US" dirty="0"/>
              <a:t>altertechnology.com</a:t>
            </a:r>
          </a:p>
        </p:txBody>
      </p:sp>
      <p:sp>
        <p:nvSpPr>
          <p:cNvPr id="7" name="Textplatzhalter 3">
            <a:extLst>
              <a:ext uri="{FF2B5EF4-FFF2-40B4-BE49-F238E27FC236}">
                <a16:creationId xmlns:a16="http://schemas.microsoft.com/office/drawing/2014/main" id="{D8B1DB69-59FB-F954-6821-9C57F5B9F178}"/>
              </a:ext>
            </a:extLst>
          </p:cNvPr>
          <p:cNvSpPr>
            <a:spLocks noGrp="1"/>
          </p:cNvSpPr>
          <p:nvPr>
            <p:ph type="body" sz="quarter" idx="10"/>
          </p:nvPr>
        </p:nvSpPr>
        <p:spPr>
          <a:xfrm>
            <a:off x="540069" y="4437112"/>
            <a:ext cx="5040000" cy="1793356"/>
          </a:xfrm>
        </p:spPr>
        <p:txBody>
          <a:bodyPr/>
          <a:lstStyle>
            <a:lvl1pPr>
              <a:defRPr b="1">
                <a:solidFill>
                  <a:schemeClr val="bg1"/>
                </a:solidFill>
              </a:defRPr>
            </a:lvl1pPr>
            <a:lvl2pPr marL="0" indent="0">
              <a:buNone/>
              <a:defRPr>
                <a:solidFill>
                  <a:schemeClr val="bg1"/>
                </a:solidFill>
              </a:defRPr>
            </a:lvl2pPr>
            <a:lvl3pPr marL="269875" indent="-269875">
              <a:buFont typeface="Wingdings" panose="05000000000000000000" pitchFamily="2" charset="2"/>
              <a:buChar char="§"/>
              <a:defRPr>
                <a:solidFill>
                  <a:schemeClr val="bg1"/>
                </a:solidFill>
              </a:defRPr>
            </a:lvl3pPr>
            <a:lvl4pPr marL="539750" indent="-269875">
              <a:buFont typeface="TNG Pro" panose="02000506050400020004" pitchFamily="50" charset="0"/>
              <a:buChar char="–"/>
              <a:defRPr>
                <a:solidFill>
                  <a:schemeClr val="bg1"/>
                </a:solidFill>
              </a:defRPr>
            </a:lvl4pPr>
            <a:lvl5pPr marL="539750" indent="-269875">
              <a:buClr>
                <a:schemeClr val="bg1"/>
              </a:buClr>
              <a:buFont typeface="TNG Pro" panose="02000506050400020004" pitchFamily="50" charset="0"/>
              <a:buChar cha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5" name="Foliennummernplatzhalter 5" hidden="1">
            <a:extLst>
              <a:ext uri="{FF2B5EF4-FFF2-40B4-BE49-F238E27FC236}">
                <a16:creationId xmlns:a16="http://schemas.microsoft.com/office/drawing/2014/main" id="{26D3DBB8-E45E-6749-93AB-6C54D012D36C}"/>
              </a:ext>
            </a:extLst>
          </p:cNvPr>
          <p:cNvSpPr>
            <a:spLocks noGrp="1"/>
          </p:cNvSpPr>
          <p:nvPr>
            <p:ph type="sldNum" sz="quarter" idx="4"/>
          </p:nvPr>
        </p:nvSpPr>
        <p:spPr>
          <a:xfrm>
            <a:off x="-108000" y="-108000"/>
            <a:ext cx="3600" cy="3600"/>
          </a:xfrm>
          <a:prstGeom prst="rect">
            <a:avLst/>
          </a:prstGeom>
        </p:spPr>
        <p:txBody>
          <a:bodyPr vert="horz" lIns="0" tIns="0" rIns="0" bIns="0" rtlCol="0" anchor="b" anchorCtr="0"/>
          <a:lstStyle>
            <a:lvl1pPr algn="l">
              <a:defRPr sz="100" b="0">
                <a:solidFill>
                  <a:schemeClr val="tx1"/>
                </a:solidFill>
              </a:defRPr>
            </a:lvl1pPr>
          </a:lstStyle>
          <a:p>
            <a:fld id="{1F8F6C9E-DFB0-47BA-A580-000504CFD3E5}" type="slidenum">
              <a:rPr lang="de-DE" smtClean="0"/>
              <a:pPr/>
              <a:t>‹Nº›</a:t>
            </a:fld>
            <a:endParaRPr lang="de-DE" dirty="0"/>
          </a:p>
        </p:txBody>
      </p:sp>
      <p:sp>
        <p:nvSpPr>
          <p:cNvPr id="6" name="Fußzeilenplatzhalter 5" hidden="1">
            <a:extLst>
              <a:ext uri="{FF2B5EF4-FFF2-40B4-BE49-F238E27FC236}">
                <a16:creationId xmlns:a16="http://schemas.microsoft.com/office/drawing/2014/main" id="{CFA604AA-E921-15F9-2C72-ED5922B2F582}"/>
              </a:ext>
            </a:extLst>
          </p:cNvPr>
          <p:cNvSpPr>
            <a:spLocks noGrp="1"/>
          </p:cNvSpPr>
          <p:nvPr>
            <p:ph type="ftr" sz="quarter" idx="11"/>
          </p:nvPr>
        </p:nvSpPr>
        <p:spPr>
          <a:xfrm>
            <a:off x="-108000" y="-108000"/>
            <a:ext cx="3600" cy="3600"/>
          </a:xfrm>
          <a:prstGeom prst="rect">
            <a:avLst/>
          </a:prstGeom>
        </p:spPr>
        <p:txBody>
          <a:bodyPr/>
          <a:lstStyle>
            <a:lvl1pPr>
              <a:defRPr sz="100"/>
            </a:lvl1pPr>
          </a:lstStyle>
          <a:p>
            <a:r>
              <a:rPr lang="de-DE"/>
              <a:t>Name │ Department │Content | dd.mm.yyyy</a:t>
            </a:r>
          </a:p>
        </p:txBody>
      </p:sp>
      <p:pic>
        <p:nvPicPr>
          <p:cNvPr id="10" name="Grafik 9" descr="Ein Bild, das Text, ClipArt, Screenshot enthält.&#10;&#10;Automatisch generierte Beschreibung">
            <a:extLst>
              <a:ext uri="{FF2B5EF4-FFF2-40B4-BE49-F238E27FC236}">
                <a16:creationId xmlns:a16="http://schemas.microsoft.com/office/drawing/2014/main" id="{283685CD-8E12-6C44-FC47-B5D884B64F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0" y="360000"/>
            <a:ext cx="1041209" cy="235746"/>
          </a:xfrm>
          <a:prstGeom prst="rect">
            <a:avLst/>
          </a:prstGeom>
        </p:spPr>
      </p:pic>
    </p:spTree>
    <p:extLst>
      <p:ext uri="{BB962C8B-B14F-4D97-AF65-F5344CB8AC3E}">
        <p14:creationId xmlns:p14="http://schemas.microsoft.com/office/powerpoint/2010/main" val="520298820"/>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es-ES"/>
              <a:t>Haga clic para modificar el estilo de título del patrón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numCol="2" spcCol="360000">
            <a:noAutofit/>
          </a:bodyPr>
          <a:lstStyle>
            <a:lvl1pPr marL="360000" indent="-360000">
              <a:buFont typeface="+mj-lt"/>
              <a:buAutoNum type="arabicPeriod"/>
              <a:defRPr sz="2000" b="1"/>
            </a:lvl1pPr>
            <a:lvl2pPr marL="360000" indent="0">
              <a:buFontTx/>
              <a:buNone/>
              <a:defRPr sz="1400"/>
            </a:lvl2pPr>
            <a:lvl3pPr marL="540000" indent="-180000">
              <a:buClr>
                <a:schemeClr val="accent6"/>
              </a:buClr>
              <a:buFont typeface="Wingdings" panose="05000000000000000000" pitchFamily="2" charset="2"/>
              <a:buChar char="§"/>
              <a:defRPr sz="1400">
                <a:solidFill>
                  <a:schemeClr val="accent6"/>
                </a:solidFill>
              </a:defRPr>
            </a:lvl3pPr>
            <a:lvl4pPr marL="540000" indent="0">
              <a:buFontTx/>
              <a:buNone/>
              <a:defRPr sz="1400"/>
            </a:lvl4pPr>
            <a:lvl5pPr marL="810000" indent="-270000">
              <a:buClr>
                <a:schemeClr val="tx1"/>
              </a:buClr>
              <a:buFont typeface="TNG Pro" panose="02000506050400020004" pitchFamily="50" charset="0"/>
              <a:buChar char="–"/>
              <a:defRPr sz="1400"/>
            </a:lvl5pPr>
            <a:lvl6pPr marL="1080000" indent="-270000">
              <a:buClr>
                <a:schemeClr val="accent6"/>
              </a:buClr>
              <a:buFont typeface="Wingdings" panose="05000000000000000000" pitchFamily="2" charset="2"/>
              <a:buChar char="§"/>
              <a:defRPr sz="1400">
                <a:solidFill>
                  <a:schemeClr val="accent6"/>
                </a:solidFill>
              </a:defRPr>
            </a:lvl6pPr>
            <a:lvl7pPr marL="1080000" indent="0">
              <a:lnSpc>
                <a:spcPct val="100000"/>
              </a:lnSpc>
              <a:spcBef>
                <a:spcPts val="0"/>
              </a:spcBef>
              <a:spcAft>
                <a:spcPts val="600"/>
              </a:spcAft>
              <a:buNone/>
              <a:defRPr sz="1400">
                <a:solidFill>
                  <a:schemeClr val="tx1"/>
                </a:solidFill>
              </a:defRPr>
            </a:lvl7pPr>
            <a:lvl8pPr marL="1350000" indent="-270000">
              <a:lnSpc>
                <a:spcPct val="100000"/>
              </a:lnSpc>
              <a:spcBef>
                <a:spcPts val="0"/>
              </a:spcBef>
              <a:spcAft>
                <a:spcPts val="600"/>
              </a:spcAft>
              <a:buClr>
                <a:schemeClr val="tx1"/>
              </a:buClr>
              <a:buFont typeface="TNG Pro" panose="02000506050400020004" pitchFamily="50" charset="0"/>
              <a:buChar char="–"/>
              <a:defRPr sz="1400"/>
            </a:lvl8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‹Nº›</a:t>
            </a:fld>
            <a:endParaRPr lang="de-DE" dirty="0"/>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Tree>
    <p:extLst>
      <p:ext uri="{BB962C8B-B14F-4D97-AF65-F5344CB8AC3E}">
        <p14:creationId xmlns:p14="http://schemas.microsoft.com/office/powerpoint/2010/main" val="3033712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540070" y="1910468"/>
            <a:ext cx="11161454" cy="1116000"/>
          </a:xfrm>
        </p:spPr>
        <p:txBody>
          <a:bodyPr anchor="b" anchorCtr="0"/>
          <a:lstStyle>
            <a:lvl1pPr algn="l">
              <a:defRPr sz="8000">
                <a:solidFill>
                  <a:schemeClr val="bg1"/>
                </a:solidFill>
              </a:defRPr>
            </a:lvl1pPr>
          </a:lstStyle>
          <a:p>
            <a:r>
              <a:rPr lang="es-ES"/>
              <a:t>Haga clic para modificar el estilo de título del patrón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540070" y="3122794"/>
            <a:ext cx="11161454" cy="504000"/>
          </a:xfrm>
        </p:spPr>
        <p:txBody>
          <a:bodyPr anchor="t" anchorCtr="0">
            <a:normAutofit/>
          </a:bodyPr>
          <a:lstStyle>
            <a:lvl1pPr marL="0" indent="0" algn="l">
              <a:buNone/>
              <a:defRPr sz="32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DE" dirty="0"/>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946731" y="6356350"/>
            <a:ext cx="4115336" cy="180000"/>
          </a:xfrm>
          <a:prstGeom prst="rect">
            <a:avLst/>
          </a:prstGeom>
        </p:spPr>
        <p:txBody>
          <a:bodyPr/>
          <a:lstStyle>
            <a:lvl1pPr>
              <a:defRPr>
                <a:solidFill>
                  <a:schemeClr val="bg1"/>
                </a:solidFill>
              </a:defRPr>
            </a:lvl1pPr>
          </a:lstStyle>
          <a:p>
            <a:r>
              <a:rPr lang="de-DE"/>
              <a:t>Name │ Department │Content | dd.mm.yyyy</a:t>
            </a:r>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40070" y="6356350"/>
            <a:ext cx="360047" cy="180000"/>
          </a:xfrm>
        </p:spPr>
        <p:txBody>
          <a:bodyPr/>
          <a:lstStyle>
            <a:lvl1pPr>
              <a:defRPr>
                <a:solidFill>
                  <a:schemeClr val="bg1"/>
                </a:solidFill>
              </a:defRPr>
            </a:lvl1pPr>
          </a:lstStyle>
          <a:p>
            <a:fld id="{1F8F6C9E-DFB0-47BA-A580-000504CFD3E5}" type="slidenum">
              <a:rPr lang="de-DE" smtClean="0"/>
              <a:pPr/>
              <a:t>‹Nº›</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p:nvPr>
        </p:nvSpPr>
        <p:spPr>
          <a:xfrm>
            <a:off x="540070" y="4070468"/>
            <a:ext cx="5556724" cy="2160000"/>
          </a:xfrm>
        </p:spPr>
        <p:txBody>
          <a:bodyPr/>
          <a:lstStyle>
            <a:lvl1pPr marL="270000" indent="-270000">
              <a:buFont typeface="Wingdings" panose="05000000000000000000" pitchFamily="2" charset="2"/>
              <a:buChar char="§"/>
              <a:defRPr>
                <a:solidFill>
                  <a:schemeClr val="bg1"/>
                </a:solidFill>
              </a:defRPr>
            </a:lvl1pPr>
            <a:lvl2pPr>
              <a:buClr>
                <a:schemeClr val="bg1"/>
              </a:buClr>
              <a:defRPr>
                <a:solidFill>
                  <a:schemeClr val="bg1"/>
                </a:solidFill>
              </a:defRPr>
            </a:lvl2pPr>
            <a:lvl3pPr marL="270000" indent="-270000">
              <a:buFont typeface="Wingdings" panose="05000000000000000000" pitchFamily="2" charset="2"/>
              <a:buChar char="§"/>
              <a:defRPr>
                <a:solidFill>
                  <a:schemeClr val="bg1"/>
                </a:solidFill>
              </a:defRPr>
            </a:lvl3pPr>
            <a:lvl4pPr marL="270000" indent="-270000">
              <a:buFont typeface="Wingdings" panose="05000000000000000000" pitchFamily="2" charset="2"/>
              <a:buChar char="§"/>
              <a:defRPr>
                <a:solidFill>
                  <a:schemeClr val="bg1"/>
                </a:solidFill>
              </a:defRPr>
            </a:lvl4pPr>
            <a:lvl5pPr marL="270000" indent="-270000">
              <a:buClr>
                <a:schemeClr val="bg1"/>
              </a:buClr>
              <a:buFont typeface="Wingdings" panose="05000000000000000000" pitchFamily="2" charset="2"/>
              <a:buChar cha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pic>
        <p:nvPicPr>
          <p:cNvPr id="5" name="Grafik 4" descr="Ein Bild, das Text, ClipArt, Screenshot enthält.&#10;&#10;Automatisch generierte Beschreibung">
            <a:extLst>
              <a:ext uri="{FF2B5EF4-FFF2-40B4-BE49-F238E27FC236}">
                <a16:creationId xmlns:a16="http://schemas.microsoft.com/office/drawing/2014/main" id="{9C859D46-B9DC-EE16-6ECD-686B0E2B090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40579" y="6342452"/>
            <a:ext cx="760946" cy="172290"/>
          </a:xfrm>
          <a:prstGeom prst="rect">
            <a:avLst/>
          </a:prstGeom>
        </p:spPr>
      </p:pic>
    </p:spTree>
    <p:extLst>
      <p:ext uri="{BB962C8B-B14F-4D97-AF65-F5344CB8AC3E}">
        <p14:creationId xmlns:p14="http://schemas.microsoft.com/office/powerpoint/2010/main" val="377822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hapter slide II (white logo)">
    <p:bg>
      <p:bgPr>
        <a:solidFill>
          <a:schemeClr val="bg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8ACD0DD4-3AEE-3021-4144-C1320B93023B}"/>
              </a:ext>
            </a:extLst>
          </p:cNvPr>
          <p:cNvSpPr>
            <a:spLocks noGrp="1"/>
          </p:cNvSpPr>
          <p:nvPr>
            <p:ph type="pic" sz="quarter" idx="14"/>
          </p:nvPr>
        </p:nvSpPr>
        <p:spPr>
          <a:xfrm>
            <a:off x="1987" y="-1"/>
            <a:ext cx="12191600" cy="6858001"/>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540070" y="1910468"/>
            <a:ext cx="5400000" cy="1116000"/>
          </a:xfrm>
        </p:spPr>
        <p:txBody>
          <a:bodyPr anchor="b" anchorCtr="0"/>
          <a:lstStyle>
            <a:lvl1pPr algn="l">
              <a:defRPr sz="8000">
                <a:solidFill>
                  <a:schemeClr val="bg1"/>
                </a:solidFill>
              </a:defRPr>
            </a:lvl1pPr>
          </a:lstStyle>
          <a:p>
            <a:r>
              <a:rPr lang="es-ES"/>
              <a:t>Haga clic para modificar el estilo de título del patrón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540070" y="3122794"/>
            <a:ext cx="5400000" cy="504000"/>
          </a:xfrm>
        </p:spPr>
        <p:txBody>
          <a:bodyPr anchor="t" anchorCtr="0">
            <a:normAutofit/>
          </a:bodyPr>
          <a:lstStyle>
            <a:lvl1pPr marL="0" indent="0" algn="l">
              <a:buNone/>
              <a:defRPr sz="3200" b="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DE" dirty="0"/>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946731" y="6356350"/>
            <a:ext cx="4115336" cy="180000"/>
          </a:xfrm>
          <a:prstGeom prst="rect">
            <a:avLst/>
          </a:prstGeom>
        </p:spPr>
        <p:txBody>
          <a:bodyPr/>
          <a:lstStyle>
            <a:lvl1pPr>
              <a:defRPr>
                <a:solidFill>
                  <a:schemeClr val="bg1"/>
                </a:solidFill>
              </a:defRPr>
            </a:lvl1pPr>
          </a:lstStyle>
          <a:p>
            <a:r>
              <a:rPr lang="de-DE"/>
              <a:t>Name │ Department │Content | dd.mm.yyyy</a:t>
            </a:r>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40070" y="6356350"/>
            <a:ext cx="360047" cy="180000"/>
          </a:xfrm>
        </p:spPr>
        <p:txBody>
          <a:bodyPr/>
          <a:lstStyle>
            <a:lvl1pPr>
              <a:defRPr>
                <a:solidFill>
                  <a:schemeClr val="bg1"/>
                </a:solidFill>
              </a:defRPr>
            </a:lvl1pPr>
          </a:lstStyle>
          <a:p>
            <a:fld id="{1F8F6C9E-DFB0-47BA-A580-000504CFD3E5}" type="slidenum">
              <a:rPr lang="de-DE" smtClean="0"/>
              <a:pPr/>
              <a:t>‹Nº›</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p:nvPr>
        </p:nvSpPr>
        <p:spPr>
          <a:xfrm>
            <a:off x="540070" y="4070468"/>
            <a:ext cx="5556724" cy="2160000"/>
          </a:xfrm>
        </p:spPr>
        <p:txBody>
          <a:bodyPr/>
          <a:lstStyle>
            <a:lvl1pPr marL="270000" indent="-270000">
              <a:buFont typeface="Wingdings" panose="05000000000000000000" pitchFamily="2" charset="2"/>
              <a:buChar char="§"/>
              <a:defRPr>
                <a:solidFill>
                  <a:schemeClr val="bg1"/>
                </a:solidFill>
              </a:defRPr>
            </a:lvl1pPr>
            <a:lvl2pPr>
              <a:buClr>
                <a:schemeClr val="bg1"/>
              </a:buClr>
              <a:defRPr>
                <a:solidFill>
                  <a:schemeClr val="bg1"/>
                </a:solidFill>
              </a:defRPr>
            </a:lvl2pPr>
            <a:lvl3pPr marL="270000" indent="-270000">
              <a:buFont typeface="Wingdings" panose="05000000000000000000" pitchFamily="2" charset="2"/>
              <a:buChar char="§"/>
              <a:defRPr>
                <a:solidFill>
                  <a:schemeClr val="bg1"/>
                </a:solidFill>
              </a:defRPr>
            </a:lvl3pPr>
            <a:lvl4pPr marL="270000" indent="-270000">
              <a:buFont typeface="Wingdings" panose="05000000000000000000" pitchFamily="2" charset="2"/>
              <a:buChar char="§"/>
              <a:defRPr>
                <a:solidFill>
                  <a:schemeClr val="bg1"/>
                </a:solidFill>
              </a:defRPr>
            </a:lvl4pPr>
            <a:lvl5pPr marL="270000" indent="-270000">
              <a:buClr>
                <a:schemeClr val="bg1"/>
              </a:buClr>
              <a:buFont typeface="Wingdings" panose="05000000000000000000" pitchFamily="2" charset="2"/>
              <a:buChar char="§"/>
              <a:defRPr>
                <a:solidFill>
                  <a:schemeClr val="bg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8" name="Bildplatzhalter 7">
            <a:extLst>
              <a:ext uri="{FF2B5EF4-FFF2-40B4-BE49-F238E27FC236}">
                <a16:creationId xmlns:a16="http://schemas.microsoft.com/office/drawing/2014/main" id="{1CA0D660-560C-0C60-6083-55DF4B8576B5}"/>
              </a:ext>
            </a:extLst>
          </p:cNvPr>
          <p:cNvSpPr>
            <a:spLocks noGrp="1"/>
          </p:cNvSpPr>
          <p:nvPr>
            <p:ph type="pic" sz="quarter" idx="15" hasCustomPrompt="1"/>
          </p:nvPr>
        </p:nvSpPr>
        <p:spPr>
          <a:xfrm>
            <a:off x="10940579"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Tree>
    <p:extLst>
      <p:ext uri="{BB962C8B-B14F-4D97-AF65-F5344CB8AC3E}">
        <p14:creationId xmlns:p14="http://schemas.microsoft.com/office/powerpoint/2010/main" val="33586470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pter slide II (dark logo)">
    <p:bg>
      <p:bgPr>
        <a:solidFill>
          <a:schemeClr val="bg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8ACD0DD4-3AEE-3021-4144-C1320B93023B}"/>
              </a:ext>
            </a:extLst>
          </p:cNvPr>
          <p:cNvSpPr>
            <a:spLocks noGrp="1"/>
          </p:cNvSpPr>
          <p:nvPr>
            <p:ph type="pic" sz="quarter" idx="14"/>
          </p:nvPr>
        </p:nvSpPr>
        <p:spPr>
          <a:xfrm>
            <a:off x="1987" y="-1"/>
            <a:ext cx="12191600" cy="6858001"/>
          </a:xfrm>
          <a:solidFill>
            <a:schemeClr val="accent2">
              <a:alpha val="20000"/>
            </a:schemeClr>
          </a:solidFill>
        </p:spPr>
        <p:txBody>
          <a:bodyPr vert="horz" lIns="0" tIns="0" rIns="0" bIns="0" rtlCol="0">
            <a:noAutofit/>
          </a:bodyPr>
          <a:lstStyle>
            <a:lvl1pPr>
              <a:defRPr lang="de-DE"/>
            </a:lvl1pPr>
          </a:lstStyle>
          <a:p>
            <a:pPr lvl="0"/>
            <a:r>
              <a:rPr lang="es-ES"/>
              <a:t>Haga clic en el icono para agregar una imagen</a:t>
            </a:r>
            <a:endParaRPr lang="de-DE"/>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540070" y="1910468"/>
            <a:ext cx="5400000" cy="1116000"/>
          </a:xfrm>
        </p:spPr>
        <p:txBody>
          <a:bodyPr anchor="b" anchorCtr="0"/>
          <a:lstStyle>
            <a:lvl1pPr algn="l">
              <a:defRPr sz="8000">
                <a:solidFill>
                  <a:schemeClr val="tx1"/>
                </a:solidFill>
              </a:defRPr>
            </a:lvl1pPr>
          </a:lstStyle>
          <a:p>
            <a:r>
              <a:rPr lang="es-ES"/>
              <a:t>Haga clic para modificar el estilo de título del patrón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540070" y="3122794"/>
            <a:ext cx="5400000" cy="504000"/>
          </a:xfrm>
        </p:spPr>
        <p:txBody>
          <a:bodyPr anchor="t" anchorCtr="0">
            <a:normAutofit/>
          </a:bodyPr>
          <a:lstStyle>
            <a:lvl1pPr marL="0" indent="0" algn="l">
              <a:buNone/>
              <a:defRPr sz="3200" b="0">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de-DE" dirty="0"/>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946731" y="6356350"/>
            <a:ext cx="4115336" cy="180000"/>
          </a:xfrm>
          <a:prstGeom prst="rect">
            <a:avLst/>
          </a:prstGeom>
        </p:spPr>
        <p:txBody>
          <a:bodyPr/>
          <a:lstStyle>
            <a:lvl1pPr>
              <a:defRPr>
                <a:solidFill>
                  <a:schemeClr val="bg1"/>
                </a:solidFill>
              </a:defRPr>
            </a:lvl1pPr>
          </a:lstStyle>
          <a:p>
            <a:r>
              <a:rPr lang="de-DE"/>
              <a:t>Name │ Department │Content | dd.mm.yyyy</a:t>
            </a:r>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40070" y="6356350"/>
            <a:ext cx="360047" cy="180000"/>
          </a:xfrm>
        </p:spPr>
        <p:txBody>
          <a:bodyPr/>
          <a:lstStyle>
            <a:lvl1pPr>
              <a:defRPr>
                <a:solidFill>
                  <a:schemeClr val="bg1"/>
                </a:solidFill>
              </a:defRPr>
            </a:lvl1pPr>
          </a:lstStyle>
          <a:p>
            <a:fld id="{1F8F6C9E-DFB0-47BA-A580-000504CFD3E5}" type="slidenum">
              <a:rPr lang="de-DE" smtClean="0"/>
              <a:pPr/>
              <a:t>‹Nº›</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p:nvPr>
        </p:nvSpPr>
        <p:spPr>
          <a:xfrm>
            <a:off x="540070" y="4070468"/>
            <a:ext cx="5556724" cy="2160000"/>
          </a:xfrm>
        </p:spPr>
        <p:txBody>
          <a:bodyPr/>
          <a:lstStyle>
            <a:lvl1pPr marL="270000" indent="-270000">
              <a:buClr>
                <a:schemeClr val="tx1"/>
              </a:buClr>
              <a:buFont typeface="Wingdings" panose="05000000000000000000" pitchFamily="2" charset="2"/>
              <a:buChar char="§"/>
              <a:defRPr>
                <a:solidFill>
                  <a:schemeClr val="tx1"/>
                </a:solidFill>
              </a:defRPr>
            </a:lvl1pPr>
            <a:lvl2pPr>
              <a:buClr>
                <a:schemeClr val="tx1"/>
              </a:buClr>
              <a:defRPr>
                <a:solidFill>
                  <a:schemeClr val="tx1"/>
                </a:solidFill>
              </a:defRPr>
            </a:lvl2pPr>
            <a:lvl3pPr marL="270000" indent="-270000">
              <a:buClr>
                <a:schemeClr val="tx1"/>
              </a:buClr>
              <a:buFont typeface="Wingdings" panose="05000000000000000000" pitchFamily="2" charset="2"/>
              <a:buChar char="§"/>
              <a:defRPr>
                <a:solidFill>
                  <a:schemeClr val="tx1"/>
                </a:solidFill>
              </a:defRPr>
            </a:lvl3pPr>
            <a:lvl4pPr marL="270000" indent="-270000">
              <a:buClr>
                <a:schemeClr val="tx1"/>
              </a:buClr>
              <a:buFont typeface="Wingdings" panose="05000000000000000000" pitchFamily="2" charset="2"/>
              <a:buChar char="§"/>
              <a:defRPr>
                <a:solidFill>
                  <a:schemeClr val="tx1"/>
                </a:solidFill>
              </a:defRPr>
            </a:lvl4pPr>
            <a:lvl5pPr marL="270000" indent="-270000">
              <a:buClr>
                <a:schemeClr val="tx1"/>
              </a:buClr>
              <a:buFont typeface="Wingdings" panose="05000000000000000000" pitchFamily="2" charset="2"/>
              <a:buChar char="§"/>
              <a:defRPr>
                <a:solidFill>
                  <a:schemeClr val="tx1"/>
                </a:solidFill>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8" name="Bildplatzhalter 7">
            <a:extLst>
              <a:ext uri="{FF2B5EF4-FFF2-40B4-BE49-F238E27FC236}">
                <a16:creationId xmlns:a16="http://schemas.microsoft.com/office/drawing/2014/main" id="{1CA0D660-560C-0C60-6083-55DF4B8576B5}"/>
              </a:ext>
            </a:extLst>
          </p:cNvPr>
          <p:cNvSpPr>
            <a:spLocks noGrp="1"/>
          </p:cNvSpPr>
          <p:nvPr>
            <p:ph type="pic" sz="quarter" idx="15" hasCustomPrompt="1"/>
          </p:nvPr>
        </p:nvSpPr>
        <p:spPr>
          <a:xfrm>
            <a:off x="10940578" y="6342452"/>
            <a:ext cx="760946" cy="172290"/>
          </a:xfrm>
          <a:blipFill>
            <a:blip r:embed="rId2">
              <a:extLst>
                <a:ext uri="{28A0092B-C50C-407E-A947-70E740481C1C}">
                  <a14:useLocalDpi xmlns:a14="http://schemas.microsoft.com/office/drawing/2010/main" val="0"/>
                </a:ext>
              </a:extLst>
            </a:blip>
            <a:stretch>
              <a:fillRect/>
            </a:stretch>
          </a:blipFill>
        </p:spPr>
        <p:txBody>
          <a:bodyPr/>
          <a:lstStyle>
            <a:lvl1pPr>
              <a:defRPr/>
            </a:lvl1pPr>
          </a:lstStyle>
          <a:p>
            <a:r>
              <a:rPr lang="de-DE" dirty="0"/>
              <a:t> </a:t>
            </a:r>
          </a:p>
        </p:txBody>
      </p:sp>
    </p:spTree>
    <p:extLst>
      <p:ext uri="{BB962C8B-B14F-4D97-AF65-F5344CB8AC3E}">
        <p14:creationId xmlns:p14="http://schemas.microsoft.com/office/powerpoint/2010/main" val="28040227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53996" y="4462436"/>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9785202" y="230975"/>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9785202" y="4462436"/>
            <a:ext cx="2160000" cy="21600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4" name="Foliennummernplatzhalter 5" hidden="1">
            <a:extLst>
              <a:ext uri="{FF2B5EF4-FFF2-40B4-BE49-F238E27FC236}">
                <a16:creationId xmlns:a16="http://schemas.microsoft.com/office/drawing/2014/main" id="{681CD976-F702-9D26-2CC5-D3C70BC1B8FD}"/>
              </a:ext>
            </a:extLst>
          </p:cNvPr>
          <p:cNvSpPr>
            <a:spLocks noGrp="1"/>
          </p:cNvSpPr>
          <p:nvPr>
            <p:ph type="sldNum" sz="quarter" idx="4"/>
          </p:nvPr>
        </p:nvSpPr>
        <p:spPr>
          <a:xfrm>
            <a:off x="-108000" y="-108000"/>
            <a:ext cx="3600" cy="3600"/>
          </a:xfrm>
          <a:prstGeom prst="rect">
            <a:avLst/>
          </a:prstGeom>
        </p:spPr>
        <p:txBody>
          <a:bodyPr vert="horz" lIns="0" tIns="0" rIns="0" bIns="0" rtlCol="0" anchor="b" anchorCtr="0"/>
          <a:lstStyle>
            <a:lvl1pPr algn="l">
              <a:defRPr sz="100" b="0">
                <a:solidFill>
                  <a:schemeClr val="tx1"/>
                </a:solidFill>
              </a:defRPr>
            </a:lvl1pPr>
          </a:lstStyle>
          <a:p>
            <a:fld id="{1F8F6C9E-DFB0-47BA-A580-000504CFD3E5}" type="slidenum">
              <a:rPr lang="de-DE" smtClean="0"/>
              <a:pPr/>
              <a:t>‹Nº›</a:t>
            </a:fld>
            <a:endParaRPr lang="de-DE" dirty="0"/>
          </a:p>
        </p:txBody>
      </p:sp>
      <p:pic>
        <p:nvPicPr>
          <p:cNvPr id="7" name="Grafik 8" descr="Ein Bild, das Text, ClipArt, Screenshot enthält.&#10;&#10;Automatisch generierte Beschreibung">
            <a:extLst>
              <a:ext uri="{FF2B5EF4-FFF2-40B4-BE49-F238E27FC236}">
                <a16:creationId xmlns:a16="http://schemas.microsoft.com/office/drawing/2014/main" id="{6262ABC0-52A7-1E5B-BE22-4744B485408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940579" y="6342452"/>
            <a:ext cx="760946" cy="172290"/>
          </a:xfrm>
          <a:prstGeom prst="rect">
            <a:avLst/>
          </a:prstGeom>
        </p:spPr>
      </p:pic>
    </p:spTree>
    <p:extLst>
      <p:ext uri="{BB962C8B-B14F-4D97-AF65-F5344CB8AC3E}">
        <p14:creationId xmlns:p14="http://schemas.microsoft.com/office/powerpoint/2010/main" val="392642145"/>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es-ES" dirty="0"/>
              <a:t>Haga clic para modificar el estilo de título del patrón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‹Nº›</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Tree>
    <p:extLst>
      <p:ext uri="{BB962C8B-B14F-4D97-AF65-F5344CB8AC3E}">
        <p14:creationId xmlns:p14="http://schemas.microsoft.com/office/powerpoint/2010/main" val="22406266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9483-4622-832B-5E4C-C5DEADB542B6}"/>
              </a:ext>
            </a:extLst>
          </p:cNvPr>
          <p:cNvSpPr>
            <a:spLocks noGrp="1"/>
          </p:cNvSpPr>
          <p:nvPr>
            <p:ph type="title"/>
          </p:nvPr>
        </p:nvSpPr>
        <p:spPr/>
        <p:txBody>
          <a:bodyPr/>
          <a:lstStyle/>
          <a:p>
            <a:r>
              <a:rPr lang="es-ES"/>
              <a:t>Haga clic para modificar el estilo de título del patrón</a:t>
            </a:r>
            <a:endParaRPr lang="de-DE"/>
          </a:p>
        </p:txBody>
      </p:sp>
      <p:sp>
        <p:nvSpPr>
          <p:cNvPr id="3" name="Inhaltsplatzhalter 2">
            <a:extLst>
              <a:ext uri="{FF2B5EF4-FFF2-40B4-BE49-F238E27FC236}">
                <a16:creationId xmlns:a16="http://schemas.microsoft.com/office/drawing/2014/main" id="{E6C041DD-A037-68AA-5890-2DF4A3A396A7}"/>
              </a:ext>
            </a:extLst>
          </p:cNvPr>
          <p:cNvSpPr>
            <a:spLocks noGrp="1"/>
          </p:cNvSpPr>
          <p:nvPr>
            <p:ph sz="half" idx="1"/>
          </p:nvPr>
        </p:nvSpPr>
        <p:spPr>
          <a:xfrm>
            <a:off x="540070" y="1910468"/>
            <a:ext cx="540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4" name="Inhaltsplatzhalter 3">
            <a:extLst>
              <a:ext uri="{FF2B5EF4-FFF2-40B4-BE49-F238E27FC236}">
                <a16:creationId xmlns:a16="http://schemas.microsoft.com/office/drawing/2014/main" id="{7B185CD1-678C-0D09-833C-29C8B7D2B310}"/>
              </a:ext>
            </a:extLst>
          </p:cNvPr>
          <p:cNvSpPr>
            <a:spLocks noGrp="1"/>
          </p:cNvSpPr>
          <p:nvPr>
            <p:ph sz="half" idx="2"/>
          </p:nvPr>
        </p:nvSpPr>
        <p:spPr>
          <a:xfrm>
            <a:off x="6301525" y="1910468"/>
            <a:ext cx="5400000" cy="43200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de-DE" dirty="0"/>
          </a:p>
        </p:txBody>
      </p:sp>
      <p:sp>
        <p:nvSpPr>
          <p:cNvPr id="6" name="Fußzeilenplatzhalter 5">
            <a:extLst>
              <a:ext uri="{FF2B5EF4-FFF2-40B4-BE49-F238E27FC236}">
                <a16:creationId xmlns:a16="http://schemas.microsoft.com/office/drawing/2014/main" id="{6D30ED43-C55A-CA92-9879-0BD453AB5681}"/>
              </a:ext>
            </a:extLst>
          </p:cNvPr>
          <p:cNvSpPr>
            <a:spLocks noGrp="1"/>
          </p:cNvSpPr>
          <p:nvPr>
            <p:ph type="ftr" sz="quarter" idx="11"/>
          </p:nvPr>
        </p:nvSpPr>
        <p:spPr>
          <a:xfrm>
            <a:off x="946731" y="6356350"/>
            <a:ext cx="4115336" cy="180000"/>
          </a:xfrm>
          <a:prstGeom prst="rect">
            <a:avLst/>
          </a:prstGeom>
        </p:spPr>
        <p:txBody>
          <a:bodyPr/>
          <a:lstStyle/>
          <a:p>
            <a:r>
              <a:rPr lang="de-DE"/>
              <a:t>Name │ Department │Content | dd.mm.yyyy</a:t>
            </a:r>
          </a:p>
        </p:txBody>
      </p:sp>
      <p:sp>
        <p:nvSpPr>
          <p:cNvPr id="7" name="Foliennummernplatzhalter 6">
            <a:extLst>
              <a:ext uri="{FF2B5EF4-FFF2-40B4-BE49-F238E27FC236}">
                <a16:creationId xmlns:a16="http://schemas.microsoft.com/office/drawing/2014/main" id="{EB8C7583-0242-0A02-764D-E25B9B565CEF}"/>
              </a:ext>
            </a:extLst>
          </p:cNvPr>
          <p:cNvSpPr>
            <a:spLocks noGrp="1"/>
          </p:cNvSpPr>
          <p:nvPr>
            <p:ph type="sldNum" sz="quarter" idx="12"/>
          </p:nvPr>
        </p:nvSpPr>
        <p:spPr/>
        <p:txBody>
          <a:bodyPr/>
          <a:lstStyle/>
          <a:p>
            <a:fld id="{65F0BAE9-1A88-4C6E-BBF4-0C1105ECBC08}" type="slidenum">
              <a:rPr lang="de-DE" smtClean="0"/>
              <a:t>‹Nº›</a:t>
            </a:fld>
            <a:endParaRPr lang="de-DE"/>
          </a:p>
        </p:txBody>
      </p:sp>
      <p:sp>
        <p:nvSpPr>
          <p:cNvPr id="8" name="Textplatzhalter 6">
            <a:extLst>
              <a:ext uri="{FF2B5EF4-FFF2-40B4-BE49-F238E27FC236}">
                <a16:creationId xmlns:a16="http://schemas.microsoft.com/office/drawing/2014/main" id="{220940F7-98F4-37D3-A651-5AD1C7976124}"/>
              </a:ext>
            </a:extLst>
          </p:cNvPr>
          <p:cNvSpPr>
            <a:spLocks noGrp="1"/>
          </p:cNvSpPr>
          <p:nvPr>
            <p:ph type="body" sz="quarter" idx="13" hasCustomPrompt="1"/>
          </p:nvPr>
        </p:nvSpPr>
        <p:spPr>
          <a:xfrm>
            <a:off x="540070" y="1169698"/>
            <a:ext cx="11161454" cy="288000"/>
          </a:xfrm>
        </p:spPr>
        <p:txBody>
          <a:bodyPr vert="horz" lIns="0" tIns="0" rIns="0" bIns="0" rtlCol="0" anchor="t" anchorCtr="0">
            <a:noAutofit/>
          </a:bodyPr>
          <a:lstStyle>
            <a:lvl1pPr>
              <a:defRPr lang="de-DE" sz="1800" dirty="0">
                <a:solidFill>
                  <a:schemeClr val="accent6"/>
                </a:solidFill>
                <a:latin typeface="+mn-lt"/>
                <a:ea typeface="+mj-ea"/>
                <a:cs typeface="+mj-cs"/>
              </a:defRPr>
            </a:lvl1pPr>
          </a:lstStyle>
          <a:p>
            <a:pPr lvl="0">
              <a:spcBef>
                <a:spcPct val="0"/>
              </a:spcBef>
              <a:buNone/>
            </a:pPr>
            <a:r>
              <a:rPr lang="de-DE" dirty="0" err="1"/>
              <a:t>Subtitle</a:t>
            </a:r>
            <a:endParaRPr lang="de-DE" dirty="0"/>
          </a:p>
        </p:txBody>
      </p:sp>
    </p:spTree>
    <p:extLst>
      <p:ext uri="{BB962C8B-B14F-4D97-AF65-F5344CB8AC3E}">
        <p14:creationId xmlns:p14="http://schemas.microsoft.com/office/powerpoint/2010/main" val="117960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0A93725-F98E-ACB9-E73B-F89B77C177CC}"/>
              </a:ext>
            </a:extLst>
          </p:cNvPr>
          <p:cNvSpPr>
            <a:spLocks noGrp="1"/>
          </p:cNvSpPr>
          <p:nvPr>
            <p:ph type="title"/>
          </p:nvPr>
        </p:nvSpPr>
        <p:spPr>
          <a:xfrm>
            <a:off x="540070" y="540000"/>
            <a:ext cx="11161454" cy="612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1749FA85-012D-B236-CF2E-6F9106B89C2C}"/>
              </a:ext>
            </a:extLst>
          </p:cNvPr>
          <p:cNvSpPr>
            <a:spLocks noGrp="1"/>
          </p:cNvSpPr>
          <p:nvPr>
            <p:ph type="body" idx="1"/>
          </p:nvPr>
        </p:nvSpPr>
        <p:spPr>
          <a:xfrm>
            <a:off x="540070" y="1910468"/>
            <a:ext cx="11161454" cy="4320000"/>
          </a:xfrm>
          <a:prstGeom prst="rect">
            <a:avLst/>
          </a:prstGeom>
        </p:spPr>
        <p:txBody>
          <a:bodyPr vert="horz" lIns="0" tIns="0" rIns="0" bIns="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5"/>
            <a:r>
              <a:rPr lang="de-DE" dirty="0"/>
              <a:t>Sechste Ebene</a:t>
            </a:r>
          </a:p>
        </p:txBody>
      </p:sp>
      <p:sp>
        <p:nvSpPr>
          <p:cNvPr id="6" name="Foliennummernplatzhalter 5">
            <a:extLst>
              <a:ext uri="{FF2B5EF4-FFF2-40B4-BE49-F238E27FC236}">
                <a16:creationId xmlns:a16="http://schemas.microsoft.com/office/drawing/2014/main" id="{004C8F18-71AC-E52E-D72E-660D6C336AE4}"/>
              </a:ext>
            </a:extLst>
          </p:cNvPr>
          <p:cNvSpPr>
            <a:spLocks noGrp="1"/>
          </p:cNvSpPr>
          <p:nvPr>
            <p:ph type="sldNum" sz="quarter" idx="4"/>
          </p:nvPr>
        </p:nvSpPr>
        <p:spPr>
          <a:xfrm>
            <a:off x="540070" y="6356350"/>
            <a:ext cx="360047" cy="180000"/>
          </a:xfrm>
          <a:prstGeom prst="rect">
            <a:avLst/>
          </a:prstGeom>
        </p:spPr>
        <p:txBody>
          <a:bodyPr vert="horz" lIns="0" tIns="0" rIns="0" bIns="0" rtlCol="0" anchor="b" anchorCtr="0"/>
          <a:lstStyle>
            <a:lvl1pPr algn="l">
              <a:defRPr sz="900" b="0">
                <a:solidFill>
                  <a:schemeClr val="tx1"/>
                </a:solidFill>
              </a:defRPr>
            </a:lvl1pPr>
          </a:lstStyle>
          <a:p>
            <a:fld id="{1F8F6C9E-DFB0-47BA-A580-000504CFD3E5}" type="slidenum">
              <a:rPr lang="de-DE" smtClean="0"/>
              <a:pPr/>
              <a:t>‹Nº›</a:t>
            </a:fld>
            <a:endParaRPr lang="de-DE" dirty="0"/>
          </a:p>
        </p:txBody>
      </p:sp>
      <p:pic>
        <p:nvPicPr>
          <p:cNvPr id="7" name="Grafik 6" descr="Ein Bild, das Text, Monitor, Bildschirm, Fernsehen enthält.&#10;&#10;Automatisch generierte Beschreibung">
            <a:extLst>
              <a:ext uri="{FF2B5EF4-FFF2-40B4-BE49-F238E27FC236}">
                <a16:creationId xmlns:a16="http://schemas.microsoft.com/office/drawing/2014/main" id="{7E58E43A-CB3F-BCFA-E0DD-592F492D151B}"/>
              </a:ext>
            </a:extLst>
          </p:cNvPr>
          <p:cNvPicPr>
            <a:picLocks noChangeAspect="1"/>
          </p:cNvPicPr>
          <p:nvPr userDrawn="1"/>
        </p:nvPicPr>
        <p:blipFill>
          <a:blip r:embed="rId22" cstate="hqprint">
            <a:extLst>
              <a:ext uri="{28A0092B-C50C-407E-A947-70E740481C1C}">
                <a14:useLocalDpi xmlns:a14="http://schemas.microsoft.com/office/drawing/2010/main" val="0"/>
              </a:ext>
            </a:extLst>
          </a:blip>
          <a:stretch>
            <a:fillRect/>
          </a:stretch>
        </p:blipFill>
        <p:spPr>
          <a:xfrm>
            <a:off x="10940679" y="6342452"/>
            <a:ext cx="760844" cy="172267"/>
          </a:xfrm>
          <a:prstGeom prst="rect">
            <a:avLst/>
          </a:prstGeom>
        </p:spPr>
      </p:pic>
    </p:spTree>
    <p:extLst>
      <p:ext uri="{BB962C8B-B14F-4D97-AF65-F5344CB8AC3E}">
        <p14:creationId xmlns:p14="http://schemas.microsoft.com/office/powerpoint/2010/main" val="24184089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8" r:id="rId3"/>
    <p:sldLayoutId id="2147483670" r:id="rId4"/>
    <p:sldLayoutId id="2147483671" r:id="rId5"/>
    <p:sldLayoutId id="2147483680" r:id="rId6"/>
    <p:sldLayoutId id="2147483683" r:id="rId7"/>
    <p:sldLayoutId id="2147483650" r:id="rId8"/>
    <p:sldLayoutId id="2147483679" r:id="rId9"/>
    <p:sldLayoutId id="2147483654" r:id="rId10"/>
    <p:sldLayoutId id="2147483655" r:id="rId11"/>
    <p:sldLayoutId id="2147483673" r:id="rId12"/>
    <p:sldLayoutId id="2147483672" r:id="rId13"/>
    <p:sldLayoutId id="2147483681" r:id="rId14"/>
    <p:sldLayoutId id="2147483652" r:id="rId15"/>
    <p:sldLayoutId id="2147483675" r:id="rId16"/>
    <p:sldLayoutId id="2147483682" r:id="rId17"/>
    <p:sldLayoutId id="2147483674" r:id="rId18"/>
    <p:sldLayoutId id="2147483676" r:id="rId19"/>
    <p:sldLayoutId id="2147483677" r:id="rId20"/>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800" kern="1200">
          <a:solidFill>
            <a:schemeClr val="tx1"/>
          </a:solidFill>
          <a:latin typeface="+mn-lt"/>
          <a:ea typeface="+mn-ea"/>
          <a:cs typeface="+mn-cs"/>
        </a:defRPr>
      </a:lvl1pPr>
      <a:lvl2pPr marL="270000" indent="-270000" algn="l" defTabSz="914400" rtl="0" eaLnBrk="1" latinLnBrk="0" hangingPunct="1">
        <a:lnSpc>
          <a:spcPct val="100000"/>
        </a:lnSpc>
        <a:spcBef>
          <a:spcPts val="0"/>
        </a:spcBef>
        <a:spcAft>
          <a:spcPts val="600"/>
        </a:spcAft>
        <a:buClr>
          <a:schemeClr val="accent6"/>
        </a:buClr>
        <a:buFont typeface="Wingdings" panose="05000000000000000000" pitchFamily="2" charset="2"/>
        <a:buChar char="§"/>
        <a:defRPr sz="1800" kern="1200">
          <a:solidFill>
            <a:schemeClr val="tx1"/>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TNG Pro" panose="02000506050400020004" pitchFamily="50" charset="0"/>
        <a:buChar char="–"/>
        <a:defRPr sz="1800" kern="1200">
          <a:solidFill>
            <a:schemeClr val="tx1"/>
          </a:solidFill>
          <a:latin typeface="+mn-lt"/>
          <a:ea typeface="+mn-ea"/>
          <a:cs typeface="+mn-cs"/>
        </a:defRPr>
      </a:lvl3pPr>
      <a:lvl4pPr marL="540000" indent="0" algn="l" defTabSz="914400" rtl="0" eaLnBrk="1" latinLnBrk="0" hangingPunct="1">
        <a:lnSpc>
          <a:spcPct val="100000"/>
        </a:lnSpc>
        <a:spcBef>
          <a:spcPts val="0"/>
        </a:spcBef>
        <a:spcAft>
          <a:spcPts val="600"/>
        </a:spcAft>
        <a:buFont typeface="TNG Pro" panose="02000506050400020004" pitchFamily="50" charset="0"/>
        <a:buNone/>
        <a:defRPr sz="1800" kern="1200">
          <a:solidFill>
            <a:schemeClr val="tx1"/>
          </a:solidFill>
          <a:latin typeface="+mn-lt"/>
          <a:ea typeface="+mn-ea"/>
          <a:cs typeface="+mn-cs"/>
        </a:defRPr>
      </a:lvl4pPr>
      <a:lvl5pPr marL="809625" indent="-270000" algn="l" defTabSz="914400" rtl="0" eaLnBrk="1" latinLnBrk="0" hangingPunct="1">
        <a:lnSpc>
          <a:spcPct val="100000"/>
        </a:lnSpc>
        <a:spcBef>
          <a:spcPts val="0"/>
        </a:spcBef>
        <a:spcAft>
          <a:spcPts val="600"/>
        </a:spcAft>
        <a:buClr>
          <a:schemeClr val="accent6"/>
        </a:buClr>
        <a:buFont typeface="Wingdings" panose="05000000000000000000" pitchFamily="2" charset="2"/>
        <a:buChar char="§"/>
        <a:defRPr sz="1800" kern="1200">
          <a:solidFill>
            <a:schemeClr val="tx1"/>
          </a:solidFill>
          <a:latin typeface="+mn-lt"/>
          <a:ea typeface="+mn-ea"/>
          <a:cs typeface="+mn-cs"/>
        </a:defRPr>
      </a:lvl5pPr>
      <a:lvl6pPr marL="1080000" indent="-270000" algn="l" defTabSz="914400" rtl="0" eaLnBrk="1" latinLnBrk="0" hangingPunct="1">
        <a:lnSpc>
          <a:spcPct val="100000"/>
        </a:lnSpc>
        <a:spcBef>
          <a:spcPts val="0"/>
        </a:spcBef>
        <a:spcAft>
          <a:spcPts val="600"/>
        </a:spcAft>
        <a:buFont typeface="TNG Pro" panose="02000506050400020004" pitchFamily="50"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B2A138-E9E9-F0D7-A8C6-C49ABF6310AA}"/>
              </a:ext>
            </a:extLst>
          </p:cNvPr>
          <p:cNvSpPr>
            <a:spLocks noGrp="1"/>
          </p:cNvSpPr>
          <p:nvPr>
            <p:ph type="ctrTitle"/>
          </p:nvPr>
        </p:nvSpPr>
        <p:spPr>
          <a:xfrm>
            <a:off x="539999" y="1910468"/>
            <a:ext cx="8621253" cy="2154874"/>
          </a:xfrm>
        </p:spPr>
        <p:txBody>
          <a:bodyPr/>
          <a:lstStyle/>
          <a:p>
            <a:r>
              <a:rPr lang="en-US" sz="4000" dirty="0"/>
              <a:t>Qualification Challenges and Approaches for Cryogenic Temperature Testing of EEE Components in the ESA ARIEL Science Mission</a:t>
            </a:r>
            <a:endParaRPr lang="es-ES" sz="4000" dirty="0"/>
          </a:p>
        </p:txBody>
      </p:sp>
      <p:sp>
        <p:nvSpPr>
          <p:cNvPr id="3" name="Subtítulo 2">
            <a:extLst>
              <a:ext uri="{FF2B5EF4-FFF2-40B4-BE49-F238E27FC236}">
                <a16:creationId xmlns:a16="http://schemas.microsoft.com/office/drawing/2014/main" id="{10A0AB52-E3DB-D339-B42B-C6FA7C718355}"/>
              </a:ext>
            </a:extLst>
          </p:cNvPr>
          <p:cNvSpPr>
            <a:spLocks noGrp="1"/>
          </p:cNvSpPr>
          <p:nvPr>
            <p:ph type="subTitle" idx="1"/>
          </p:nvPr>
        </p:nvSpPr>
        <p:spPr/>
        <p:txBody>
          <a:bodyPr/>
          <a:lstStyle/>
          <a:p>
            <a:r>
              <a:rPr lang="es-ES" dirty="0"/>
              <a:t>M.SÁNCHEZ, SPCD 2024</a:t>
            </a:r>
          </a:p>
        </p:txBody>
      </p:sp>
      <p:sp>
        <p:nvSpPr>
          <p:cNvPr id="4" name="Marcador de pie de página 3">
            <a:extLst>
              <a:ext uri="{FF2B5EF4-FFF2-40B4-BE49-F238E27FC236}">
                <a16:creationId xmlns:a16="http://schemas.microsoft.com/office/drawing/2014/main" id="{895E6640-6801-D3B6-7D75-0F6B0F09912E}"/>
              </a:ext>
            </a:extLst>
          </p:cNvPr>
          <p:cNvSpPr>
            <a:spLocks noGrp="1"/>
          </p:cNvSpPr>
          <p:nvPr>
            <p:ph type="ftr" sz="quarter" idx="11"/>
          </p:nvPr>
        </p:nvSpPr>
        <p:spPr>
          <a:xfrm>
            <a:off x="540000" y="6020035"/>
            <a:ext cx="3902604" cy="268621"/>
          </a:xfrm>
        </p:spPr>
        <p:txBody>
          <a:bodyPr/>
          <a:lstStyle/>
          <a:p>
            <a:r>
              <a:rPr lang="de-DE" dirty="0"/>
              <a:t>M.Sánchez │ Parts Engineering │SPCD | 17.10.2024</a:t>
            </a:r>
          </a:p>
        </p:txBody>
      </p:sp>
      <p:sp>
        <p:nvSpPr>
          <p:cNvPr id="5" name="Marcador de posición de imagen 4">
            <a:extLst>
              <a:ext uri="{FF2B5EF4-FFF2-40B4-BE49-F238E27FC236}">
                <a16:creationId xmlns:a16="http://schemas.microsoft.com/office/drawing/2014/main" id="{C86A7B3B-D385-8AD4-DBDC-22F66B481407}"/>
              </a:ext>
            </a:extLst>
          </p:cNvPr>
          <p:cNvSpPr>
            <a:spLocks noGrp="1"/>
          </p:cNvSpPr>
          <p:nvPr>
            <p:ph type="pic" sz="quarter" idx="14"/>
          </p:nvPr>
        </p:nvSpPr>
        <p:spPr/>
        <p:txBody>
          <a:bodyPr/>
          <a:lstStyle/>
          <a:p>
            <a:endParaRPr lang="es-ES"/>
          </a:p>
        </p:txBody>
      </p:sp>
      <p:sp>
        <p:nvSpPr>
          <p:cNvPr id="6" name="Marcador de posición de imagen 5">
            <a:extLst>
              <a:ext uri="{FF2B5EF4-FFF2-40B4-BE49-F238E27FC236}">
                <a16:creationId xmlns:a16="http://schemas.microsoft.com/office/drawing/2014/main" id="{3086CB71-2077-BE87-25D5-28BE0C7F255D}"/>
              </a:ext>
            </a:extLst>
          </p:cNvPr>
          <p:cNvSpPr>
            <a:spLocks noGrp="1"/>
          </p:cNvSpPr>
          <p:nvPr>
            <p:ph type="pic" sz="quarter" idx="15"/>
          </p:nvPr>
        </p:nvSpPr>
        <p:spPr/>
        <p:txBody>
          <a:bodyPr/>
          <a:lstStyle/>
          <a:p>
            <a:endParaRPr lang="es-ES"/>
          </a:p>
        </p:txBody>
      </p:sp>
      <p:sp>
        <p:nvSpPr>
          <p:cNvPr id="7" name="Marcador de posición de imagen 6">
            <a:extLst>
              <a:ext uri="{FF2B5EF4-FFF2-40B4-BE49-F238E27FC236}">
                <a16:creationId xmlns:a16="http://schemas.microsoft.com/office/drawing/2014/main" id="{435F21DF-77AB-A36D-81BF-256FE0B2B4A8}"/>
              </a:ext>
            </a:extLst>
          </p:cNvPr>
          <p:cNvSpPr>
            <a:spLocks noGrp="1"/>
          </p:cNvSpPr>
          <p:nvPr>
            <p:ph type="pic" sz="quarter" idx="16"/>
          </p:nvPr>
        </p:nvSpPr>
        <p:spPr/>
        <p:txBody>
          <a:bodyPr/>
          <a:lstStyle/>
          <a:p>
            <a:endParaRPr lang="es-ES"/>
          </a:p>
        </p:txBody>
      </p:sp>
      <p:sp>
        <p:nvSpPr>
          <p:cNvPr id="8" name="Marcador de número de diapositiva 7">
            <a:extLst>
              <a:ext uri="{FF2B5EF4-FFF2-40B4-BE49-F238E27FC236}">
                <a16:creationId xmlns:a16="http://schemas.microsoft.com/office/drawing/2014/main" id="{95D6ADB9-8F5B-8893-B0A4-E418983FE3B6}"/>
              </a:ext>
            </a:extLst>
          </p:cNvPr>
          <p:cNvSpPr>
            <a:spLocks noGrp="1"/>
          </p:cNvSpPr>
          <p:nvPr>
            <p:ph type="sldNum" sz="quarter" idx="4"/>
          </p:nvPr>
        </p:nvSpPr>
        <p:spPr/>
        <p:txBody>
          <a:bodyPr/>
          <a:lstStyle/>
          <a:p>
            <a:fld id="{1F8F6C9E-DFB0-47BA-A580-000504CFD3E5}" type="slidenum">
              <a:rPr lang="de-DE" smtClean="0"/>
              <a:pPr/>
              <a:t>1</a:t>
            </a:fld>
            <a:endParaRPr lang="de-DE" dirty="0"/>
          </a:p>
        </p:txBody>
      </p:sp>
    </p:spTree>
    <p:extLst>
      <p:ext uri="{BB962C8B-B14F-4D97-AF65-F5344CB8AC3E}">
        <p14:creationId xmlns:p14="http://schemas.microsoft.com/office/powerpoint/2010/main" val="39618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fontScale="90000"/>
          </a:bodyPr>
          <a:lstStyle/>
          <a:p>
            <a:r>
              <a:rPr lang="es-ES" dirty="0"/>
              <a:t>TESTING PERFORMED SO FAR AND RESULTS OBTAINED</a:t>
            </a:r>
          </a:p>
        </p:txBody>
      </p:sp>
      <p:sp>
        <p:nvSpPr>
          <p:cNvPr id="3" name="Marcador de contenido 2">
            <a:extLst>
              <a:ext uri="{FF2B5EF4-FFF2-40B4-BE49-F238E27FC236}">
                <a16:creationId xmlns:a16="http://schemas.microsoft.com/office/drawing/2014/main" id="{557C58D2-7A49-838F-9D86-9EDD9E18C3DF}"/>
              </a:ext>
            </a:extLst>
          </p:cNvPr>
          <p:cNvSpPr>
            <a:spLocks noGrp="1"/>
          </p:cNvSpPr>
          <p:nvPr>
            <p:ph sz="half" idx="1"/>
          </p:nvPr>
        </p:nvSpPr>
        <p:spPr>
          <a:xfrm>
            <a:off x="540070" y="1481260"/>
            <a:ext cx="5400000" cy="720765"/>
          </a:xfrm>
        </p:spPr>
        <p:txBody>
          <a:bodyPr>
            <a:normAutofit/>
          </a:bodyPr>
          <a:lstStyle/>
          <a:p>
            <a:r>
              <a:rPr lang="es-ES" dirty="0" err="1"/>
              <a:t>The</a:t>
            </a:r>
            <a:r>
              <a:rPr lang="es-ES" dirty="0"/>
              <a:t> </a:t>
            </a:r>
            <a:r>
              <a:rPr lang="es-ES" dirty="0" err="1"/>
              <a:t>first</a:t>
            </a:r>
            <a:r>
              <a:rPr lang="es-ES" dirty="0"/>
              <a:t> test </a:t>
            </a:r>
            <a:r>
              <a:rPr lang="es-ES" dirty="0" err="1"/>
              <a:t>performed</a:t>
            </a:r>
            <a:r>
              <a:rPr lang="es-ES" dirty="0"/>
              <a:t> </a:t>
            </a:r>
            <a:r>
              <a:rPr lang="es-ES" dirty="0" err="1"/>
              <a:t>was</a:t>
            </a:r>
            <a:r>
              <a:rPr lang="es-ES" dirty="0"/>
              <a:t> a </a:t>
            </a:r>
            <a:r>
              <a:rPr lang="es-ES" dirty="0" err="1"/>
              <a:t>de-risking</a:t>
            </a:r>
            <a:r>
              <a:rPr lang="es-ES" dirty="0"/>
              <a:t> test </a:t>
            </a:r>
            <a:r>
              <a:rPr lang="es-ES" dirty="0" err="1"/>
              <a:t>on</a:t>
            </a:r>
            <a:r>
              <a:rPr lang="es-ES" dirty="0"/>
              <a:t> </a:t>
            </a:r>
            <a:r>
              <a:rPr lang="es-ES" dirty="0" err="1"/>
              <a:t>microswithc</a:t>
            </a:r>
            <a:r>
              <a:rPr lang="es-ES" dirty="0"/>
              <a:t> </a:t>
            </a:r>
            <a:r>
              <a:rPr lang="es-ES" dirty="0" err="1"/>
              <a:t>manufactured</a:t>
            </a:r>
            <a:r>
              <a:rPr lang="es-ES" dirty="0"/>
              <a:t> </a:t>
            </a:r>
            <a:r>
              <a:rPr lang="es-ES" dirty="0" err="1"/>
              <a:t>by</a:t>
            </a:r>
            <a:r>
              <a:rPr lang="es-ES" dirty="0"/>
              <a:t> PETERCEM.</a:t>
            </a:r>
          </a:p>
          <a:p>
            <a:endParaRPr lang="de-DE" dirty="0"/>
          </a:p>
          <a:p>
            <a:endParaRPr lang="de-DE" dirty="0"/>
          </a:p>
          <a:p>
            <a:endParaRPr lang="es-ES" dirty="0"/>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10</a:t>
            </a:fld>
            <a:endParaRPr lang="de-DE"/>
          </a:p>
        </p:txBody>
      </p:sp>
      <p:pic>
        <p:nvPicPr>
          <p:cNvPr id="8" name="Imagen 7">
            <a:extLst>
              <a:ext uri="{FF2B5EF4-FFF2-40B4-BE49-F238E27FC236}">
                <a16:creationId xmlns:a16="http://schemas.microsoft.com/office/drawing/2014/main" id="{A2781D75-E129-CC95-5870-B3BFF185398A}"/>
              </a:ext>
            </a:extLst>
          </p:cNvPr>
          <p:cNvPicPr>
            <a:picLocks noChangeAspect="1"/>
          </p:cNvPicPr>
          <p:nvPr/>
        </p:nvPicPr>
        <p:blipFill>
          <a:blip r:embed="rId2"/>
          <a:stretch>
            <a:fillRect/>
          </a:stretch>
        </p:blipFill>
        <p:spPr>
          <a:xfrm>
            <a:off x="1527841" y="2186882"/>
            <a:ext cx="2249619" cy="2469094"/>
          </a:xfrm>
          <a:prstGeom prst="rect">
            <a:avLst/>
          </a:prstGeom>
        </p:spPr>
      </p:pic>
      <p:sp>
        <p:nvSpPr>
          <p:cNvPr id="10" name="CuadroTexto 9">
            <a:extLst>
              <a:ext uri="{FF2B5EF4-FFF2-40B4-BE49-F238E27FC236}">
                <a16:creationId xmlns:a16="http://schemas.microsoft.com/office/drawing/2014/main" id="{A2D92C5B-50B7-7FAE-A799-AE867AA96E59}"/>
              </a:ext>
            </a:extLst>
          </p:cNvPr>
          <p:cNvSpPr txBox="1"/>
          <p:nvPr/>
        </p:nvSpPr>
        <p:spPr>
          <a:xfrm>
            <a:off x="129523" y="4983159"/>
            <a:ext cx="5543403" cy="646331"/>
          </a:xfrm>
          <a:prstGeom prst="rect">
            <a:avLst/>
          </a:prstGeom>
          <a:noFill/>
        </p:spPr>
        <p:txBody>
          <a:bodyPr wrap="square">
            <a:spAutoFit/>
          </a:bodyPr>
          <a:lstStyle/>
          <a:p>
            <a:r>
              <a:rPr lang="en-US" dirty="0"/>
              <a:t>Part Number: T6932 </a:t>
            </a:r>
            <a:r>
              <a:rPr lang="es-ES" dirty="0"/>
              <a:t>(</a:t>
            </a:r>
            <a:r>
              <a:rPr lang="es-ES" dirty="0" err="1"/>
              <a:t>previously</a:t>
            </a:r>
            <a:r>
              <a:rPr lang="es-ES" dirty="0"/>
              <a:t> ESCC 370100302B)</a:t>
            </a:r>
            <a:endParaRPr lang="en-US" dirty="0"/>
          </a:p>
          <a:p>
            <a:r>
              <a:rPr lang="en-US" dirty="0"/>
              <a:t>Manufacturer: PETERCEM (France)</a:t>
            </a:r>
          </a:p>
        </p:txBody>
      </p:sp>
      <p:graphicFrame>
        <p:nvGraphicFramePr>
          <p:cNvPr id="13" name="Tabla 12">
            <a:extLst>
              <a:ext uri="{FF2B5EF4-FFF2-40B4-BE49-F238E27FC236}">
                <a16:creationId xmlns:a16="http://schemas.microsoft.com/office/drawing/2014/main" id="{3D7D2DC1-CCDB-82E5-FBEA-001FBF9FAC74}"/>
              </a:ext>
            </a:extLst>
          </p:cNvPr>
          <p:cNvGraphicFramePr>
            <a:graphicFrameLocks noGrp="1"/>
          </p:cNvGraphicFramePr>
          <p:nvPr>
            <p:extLst>
              <p:ext uri="{D42A27DB-BD31-4B8C-83A1-F6EECF244321}">
                <p14:modId xmlns:p14="http://schemas.microsoft.com/office/powerpoint/2010/main" val="37664555"/>
              </p:ext>
            </p:extLst>
          </p:nvPr>
        </p:nvGraphicFramePr>
        <p:xfrm>
          <a:off x="6101566" y="2526750"/>
          <a:ext cx="5127625" cy="2811660"/>
        </p:xfrm>
        <a:graphic>
          <a:graphicData uri="http://schemas.openxmlformats.org/drawingml/2006/table">
            <a:tbl>
              <a:tblPr firstRow="1" firstCol="1" bandRow="1">
                <a:tableStyleId>{5C22544A-7EE6-4342-B048-85BDC9FD1C3A}</a:tableStyleId>
              </a:tblPr>
              <a:tblGrid>
                <a:gridCol w="1828800">
                  <a:extLst>
                    <a:ext uri="{9D8B030D-6E8A-4147-A177-3AD203B41FA5}">
                      <a16:colId xmlns:a16="http://schemas.microsoft.com/office/drawing/2014/main" val="3885269984"/>
                    </a:ext>
                  </a:extLst>
                </a:gridCol>
                <a:gridCol w="837565">
                  <a:extLst>
                    <a:ext uri="{9D8B030D-6E8A-4147-A177-3AD203B41FA5}">
                      <a16:colId xmlns:a16="http://schemas.microsoft.com/office/drawing/2014/main" val="366309082"/>
                    </a:ext>
                  </a:extLst>
                </a:gridCol>
                <a:gridCol w="1111250">
                  <a:extLst>
                    <a:ext uri="{9D8B030D-6E8A-4147-A177-3AD203B41FA5}">
                      <a16:colId xmlns:a16="http://schemas.microsoft.com/office/drawing/2014/main" val="4292931610"/>
                    </a:ext>
                  </a:extLst>
                </a:gridCol>
                <a:gridCol w="1350010">
                  <a:extLst>
                    <a:ext uri="{9D8B030D-6E8A-4147-A177-3AD203B41FA5}">
                      <a16:colId xmlns:a16="http://schemas.microsoft.com/office/drawing/2014/main" val="667725565"/>
                    </a:ext>
                  </a:extLst>
                </a:gridCol>
              </a:tblGrid>
              <a:tr h="0">
                <a:tc>
                  <a:txBody>
                    <a:bodyPr/>
                    <a:lstStyle/>
                    <a:p>
                      <a:pPr>
                        <a:lnSpc>
                          <a:spcPct val="107000"/>
                        </a:lnSpc>
                        <a:spcAft>
                          <a:spcPts val="800"/>
                        </a:spcAft>
                      </a:pPr>
                      <a:r>
                        <a:rPr lang="en-GB" sz="1000">
                          <a:effectLst/>
                        </a:rPr>
                        <a:t>Characteristic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Value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Units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Conditions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24969207"/>
                  </a:ext>
                </a:extLst>
              </a:tr>
              <a:tr h="0">
                <a:tc>
                  <a:txBody>
                    <a:bodyPr/>
                    <a:lstStyle/>
                    <a:p>
                      <a:pPr>
                        <a:lnSpc>
                          <a:spcPct val="107000"/>
                        </a:lnSpc>
                        <a:spcAft>
                          <a:spcPts val="800"/>
                        </a:spcAft>
                      </a:pPr>
                      <a:r>
                        <a:rPr lang="en-GB" sz="1000">
                          <a:effectLst/>
                        </a:rPr>
                        <a:t>Operating Temperature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-55 to +125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ºC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5400366"/>
                  </a:ext>
                </a:extLst>
              </a:tr>
              <a:tr h="0">
                <a:tc>
                  <a:txBody>
                    <a:bodyPr/>
                    <a:lstStyle/>
                    <a:p>
                      <a:pPr>
                        <a:lnSpc>
                          <a:spcPct val="107000"/>
                        </a:lnSpc>
                        <a:spcAft>
                          <a:spcPts val="800"/>
                        </a:spcAft>
                      </a:pPr>
                      <a:r>
                        <a:rPr lang="en-GB" sz="1000">
                          <a:effectLst/>
                        </a:rPr>
                        <a:t>Storage Temperature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-55 to +150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ºC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341399"/>
                  </a:ext>
                </a:extLst>
              </a:tr>
              <a:tr h="0">
                <a:tc>
                  <a:txBody>
                    <a:bodyPr/>
                    <a:lstStyle/>
                    <a:p>
                      <a:pPr>
                        <a:lnSpc>
                          <a:spcPct val="107000"/>
                        </a:lnSpc>
                        <a:spcAft>
                          <a:spcPts val="800"/>
                        </a:spcAft>
                      </a:pPr>
                      <a:r>
                        <a:rPr lang="en-GB" sz="1000">
                          <a:effectLst/>
                        </a:rPr>
                        <a:t>Contacts Resistance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≤50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mΩ</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6143741"/>
                  </a:ext>
                </a:extLst>
              </a:tr>
              <a:tr h="0">
                <a:tc>
                  <a:txBody>
                    <a:bodyPr/>
                    <a:lstStyle/>
                    <a:p>
                      <a:pPr>
                        <a:lnSpc>
                          <a:spcPct val="107000"/>
                        </a:lnSpc>
                        <a:spcAft>
                          <a:spcPts val="800"/>
                        </a:spcAft>
                      </a:pPr>
                      <a:r>
                        <a:rPr lang="en-GB" sz="1000">
                          <a:effectLst/>
                        </a:rPr>
                        <a:t>Insulation Resistance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≥1000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MΩ in 500 Vdc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In 500Vdc</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50247656"/>
                  </a:ext>
                </a:extLst>
              </a:tr>
              <a:tr h="0">
                <a:tc>
                  <a:txBody>
                    <a:bodyPr/>
                    <a:lstStyle/>
                    <a:p>
                      <a:pPr>
                        <a:lnSpc>
                          <a:spcPct val="107000"/>
                        </a:lnSpc>
                        <a:spcAft>
                          <a:spcPts val="800"/>
                        </a:spcAft>
                      </a:pPr>
                      <a:r>
                        <a:rPr lang="en-GB" sz="1000">
                          <a:effectLst/>
                        </a:rPr>
                        <a:t>Dielectric Strength between terminals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500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V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(50Hz – 1mn)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903854"/>
                  </a:ext>
                </a:extLst>
              </a:tr>
              <a:tr h="0">
                <a:tc>
                  <a:txBody>
                    <a:bodyPr/>
                    <a:lstStyle/>
                    <a:p>
                      <a:pPr>
                        <a:lnSpc>
                          <a:spcPct val="107000"/>
                        </a:lnSpc>
                        <a:spcAft>
                          <a:spcPts val="800"/>
                        </a:spcAft>
                      </a:pPr>
                      <a:r>
                        <a:rPr lang="en-GB" sz="1000">
                          <a:effectLst/>
                        </a:rPr>
                        <a:t>Dielectric Strength between terminals and earth</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1200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V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(50Hz – 1mn)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2078014"/>
                  </a:ext>
                </a:extLst>
              </a:tr>
              <a:tr h="0">
                <a:tc>
                  <a:txBody>
                    <a:bodyPr/>
                    <a:lstStyle/>
                    <a:p>
                      <a:pPr>
                        <a:lnSpc>
                          <a:spcPct val="107000"/>
                        </a:lnSpc>
                        <a:spcAft>
                          <a:spcPts val="800"/>
                        </a:spcAft>
                      </a:pPr>
                      <a:r>
                        <a:rPr lang="en-GB" sz="1000">
                          <a:effectLst/>
                        </a:rPr>
                        <a:t>Weight</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≤6.5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g</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542018"/>
                  </a:ext>
                </a:extLst>
              </a:tr>
              <a:tr h="0">
                <a:tc>
                  <a:txBody>
                    <a:bodyPr/>
                    <a:lstStyle/>
                    <a:p>
                      <a:pPr>
                        <a:lnSpc>
                          <a:spcPct val="107000"/>
                        </a:lnSpc>
                        <a:spcAft>
                          <a:spcPts val="800"/>
                        </a:spcAft>
                      </a:pPr>
                      <a:r>
                        <a:rPr lang="en-GB" sz="1000">
                          <a:effectLst/>
                        </a:rPr>
                        <a:t>Operating Force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≤5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64901508"/>
                  </a:ext>
                </a:extLst>
              </a:tr>
              <a:tr h="0">
                <a:tc>
                  <a:txBody>
                    <a:bodyPr/>
                    <a:lstStyle/>
                    <a:p>
                      <a:pPr>
                        <a:lnSpc>
                          <a:spcPct val="107000"/>
                        </a:lnSpc>
                        <a:spcAft>
                          <a:spcPts val="800"/>
                        </a:spcAft>
                      </a:pPr>
                      <a:r>
                        <a:rPr lang="en-GB" sz="1000">
                          <a:effectLst/>
                        </a:rPr>
                        <a:t>Release Force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9956454"/>
                  </a:ext>
                </a:extLst>
              </a:tr>
              <a:tr h="0">
                <a:tc>
                  <a:txBody>
                    <a:bodyPr/>
                    <a:lstStyle/>
                    <a:p>
                      <a:pPr>
                        <a:lnSpc>
                          <a:spcPct val="107000"/>
                        </a:lnSpc>
                        <a:spcAft>
                          <a:spcPts val="800"/>
                        </a:spcAft>
                      </a:pPr>
                      <a:r>
                        <a:rPr lang="en-GB" sz="1000">
                          <a:effectLst/>
                        </a:rPr>
                        <a:t>Pretravel</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0.35-0.70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mm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4119593"/>
                  </a:ext>
                </a:extLst>
              </a:tr>
              <a:tr h="0">
                <a:tc>
                  <a:txBody>
                    <a:bodyPr/>
                    <a:lstStyle/>
                    <a:p>
                      <a:pPr>
                        <a:lnSpc>
                          <a:spcPct val="107000"/>
                        </a:lnSpc>
                        <a:spcAft>
                          <a:spcPts val="800"/>
                        </a:spcAft>
                      </a:pPr>
                      <a:r>
                        <a:rPr lang="en-GB" sz="1000" dirty="0">
                          <a:effectLst/>
                        </a:rPr>
                        <a:t>Differential Movement</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0.05-0.45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mm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4216331"/>
                  </a:ext>
                </a:extLst>
              </a:tr>
              <a:tr h="0">
                <a:tc>
                  <a:txBody>
                    <a:bodyPr/>
                    <a:lstStyle/>
                    <a:p>
                      <a:pPr>
                        <a:lnSpc>
                          <a:spcPct val="107000"/>
                        </a:lnSpc>
                        <a:spcAft>
                          <a:spcPts val="800"/>
                        </a:spcAft>
                      </a:pPr>
                      <a:r>
                        <a:rPr lang="en-GB" sz="1000">
                          <a:effectLst/>
                        </a:rPr>
                        <a:t>Overtravel (do not exceed in use)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≥0.20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mm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 </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19381100"/>
                  </a:ext>
                </a:extLst>
              </a:tr>
              <a:tr h="0">
                <a:tc>
                  <a:txBody>
                    <a:bodyPr/>
                    <a:lstStyle/>
                    <a:p>
                      <a:pPr>
                        <a:lnSpc>
                          <a:spcPct val="107000"/>
                        </a:lnSpc>
                        <a:spcAft>
                          <a:spcPts val="800"/>
                        </a:spcAft>
                      </a:pPr>
                      <a:r>
                        <a:rPr lang="en-GB" sz="1000">
                          <a:effectLst/>
                        </a:rPr>
                        <a:t>Mechanical Life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100,000</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Cycles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75114350"/>
                  </a:ext>
                </a:extLst>
              </a:tr>
            </a:tbl>
          </a:graphicData>
        </a:graphic>
      </p:graphicFrame>
    </p:spTree>
    <p:extLst>
      <p:ext uri="{BB962C8B-B14F-4D97-AF65-F5344CB8AC3E}">
        <p14:creationId xmlns:p14="http://schemas.microsoft.com/office/powerpoint/2010/main" val="2403664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fontScale="90000"/>
          </a:bodyPr>
          <a:lstStyle/>
          <a:p>
            <a:r>
              <a:rPr lang="es-ES" dirty="0"/>
              <a:t>TESTING PERFORMED SO FAR AND RESULTS OBTAINED</a:t>
            </a:r>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11</a:t>
            </a:fld>
            <a:endParaRPr lang="de-DE"/>
          </a:p>
        </p:txBody>
      </p:sp>
      <p:sp>
        <p:nvSpPr>
          <p:cNvPr id="9" name="Inhaltsplatzhalter 5">
            <a:extLst>
              <a:ext uri="{FF2B5EF4-FFF2-40B4-BE49-F238E27FC236}">
                <a16:creationId xmlns:a16="http://schemas.microsoft.com/office/drawing/2014/main" id="{8CF475CE-61AC-7B05-3F35-65F6053219B4}"/>
              </a:ext>
            </a:extLst>
          </p:cNvPr>
          <p:cNvSpPr>
            <a:spLocks noGrp="1"/>
          </p:cNvSpPr>
          <p:nvPr>
            <p:ph idx="1"/>
          </p:nvPr>
        </p:nvSpPr>
        <p:spPr>
          <a:xfrm>
            <a:off x="1756808" y="1529363"/>
            <a:ext cx="1740300" cy="366404"/>
          </a:xfrm>
          <a:ln>
            <a:solidFill>
              <a:schemeClr val="accent1"/>
            </a:solidFill>
          </a:ln>
        </p:spPr>
        <p:txBody>
          <a:bodyPr/>
          <a:lstStyle/>
          <a:p>
            <a:pPr algn="ctr"/>
            <a:r>
              <a:rPr lang="de-DE" dirty="0"/>
              <a:t>Parts Received</a:t>
            </a:r>
            <a:r>
              <a:rPr lang="en-US" dirty="0"/>
              <a:t>:</a:t>
            </a:r>
          </a:p>
          <a:p>
            <a:endParaRPr lang="en-US" dirty="0"/>
          </a:p>
          <a:p>
            <a:endParaRPr lang="en-US" dirty="0"/>
          </a:p>
        </p:txBody>
      </p:sp>
      <p:sp>
        <p:nvSpPr>
          <p:cNvPr id="11" name="Inhaltsplatzhalter 5">
            <a:extLst>
              <a:ext uri="{FF2B5EF4-FFF2-40B4-BE49-F238E27FC236}">
                <a16:creationId xmlns:a16="http://schemas.microsoft.com/office/drawing/2014/main" id="{4BDB5E67-6EAD-BB8A-B57F-EEAEB4318733}"/>
              </a:ext>
            </a:extLst>
          </p:cNvPr>
          <p:cNvSpPr txBox="1">
            <a:spLocks/>
          </p:cNvSpPr>
          <p:nvPr/>
        </p:nvSpPr>
        <p:spPr>
          <a:xfrm>
            <a:off x="7780830" y="1346161"/>
            <a:ext cx="1740300" cy="366404"/>
          </a:xfrm>
          <a:prstGeom prst="rect">
            <a:avLst/>
          </a:prstGeom>
          <a:ln>
            <a:solidFill>
              <a:schemeClr val="accent1"/>
            </a:solidFill>
          </a:ln>
        </p:spPr>
        <p:txBody>
          <a:bodyPr vert="horz" lIns="0" tIns="0" rIns="0" bIns="0" rtlCol="0">
            <a:noAutofit/>
          </a:bodyPr>
          <a:lstStyle>
            <a:lvl1pPr marL="0" indent="0" algn="l" defTabSz="914400" rtl="0" eaLnBrk="1" latinLnBrk="0" hangingPunct="1">
              <a:lnSpc>
                <a:spcPct val="100000"/>
              </a:lnSpc>
              <a:spcBef>
                <a:spcPts val="0"/>
              </a:spcBef>
              <a:spcAft>
                <a:spcPts val="600"/>
              </a:spcAft>
              <a:buFontTx/>
              <a:buNone/>
              <a:defRPr sz="1800" kern="1200">
                <a:solidFill>
                  <a:schemeClr val="tx1"/>
                </a:solidFill>
                <a:latin typeface="+mn-lt"/>
                <a:ea typeface="+mn-ea"/>
                <a:cs typeface="+mn-cs"/>
              </a:defRPr>
            </a:lvl1pPr>
            <a:lvl2pPr marL="270000" indent="-270000" algn="l" defTabSz="914400" rtl="0" eaLnBrk="1" latinLnBrk="0" hangingPunct="1">
              <a:lnSpc>
                <a:spcPct val="100000"/>
              </a:lnSpc>
              <a:spcBef>
                <a:spcPts val="0"/>
              </a:spcBef>
              <a:spcAft>
                <a:spcPts val="600"/>
              </a:spcAft>
              <a:buClr>
                <a:schemeClr val="accent6"/>
              </a:buClr>
              <a:buFont typeface="Wingdings" panose="05000000000000000000" pitchFamily="2" charset="2"/>
              <a:buChar char="§"/>
              <a:defRPr sz="1800" kern="1200">
                <a:solidFill>
                  <a:schemeClr val="tx1"/>
                </a:solidFill>
                <a:latin typeface="+mn-lt"/>
                <a:ea typeface="+mn-ea"/>
                <a:cs typeface="+mn-cs"/>
              </a:defRPr>
            </a:lvl2pPr>
            <a:lvl3pPr marL="540000" indent="-270000" algn="l" defTabSz="914400" rtl="0" eaLnBrk="1" latinLnBrk="0" hangingPunct="1">
              <a:lnSpc>
                <a:spcPct val="100000"/>
              </a:lnSpc>
              <a:spcBef>
                <a:spcPts val="0"/>
              </a:spcBef>
              <a:spcAft>
                <a:spcPts val="600"/>
              </a:spcAft>
              <a:buFont typeface="TNG Pro" panose="02000506050400020004" pitchFamily="50" charset="0"/>
              <a:buChar char="–"/>
              <a:defRPr sz="1800" kern="1200">
                <a:solidFill>
                  <a:schemeClr val="tx1"/>
                </a:solidFill>
                <a:latin typeface="+mn-lt"/>
                <a:ea typeface="+mn-ea"/>
                <a:cs typeface="+mn-cs"/>
              </a:defRPr>
            </a:lvl3pPr>
            <a:lvl4pPr marL="540000" indent="0" algn="l" defTabSz="914400" rtl="0" eaLnBrk="1" latinLnBrk="0" hangingPunct="1">
              <a:lnSpc>
                <a:spcPct val="100000"/>
              </a:lnSpc>
              <a:spcBef>
                <a:spcPts val="0"/>
              </a:spcBef>
              <a:spcAft>
                <a:spcPts val="600"/>
              </a:spcAft>
              <a:buFont typeface="TNG Pro" panose="02000506050400020004" pitchFamily="50" charset="0"/>
              <a:buNone/>
              <a:defRPr sz="1800" kern="1200">
                <a:solidFill>
                  <a:schemeClr val="tx1"/>
                </a:solidFill>
                <a:latin typeface="+mn-lt"/>
                <a:ea typeface="+mn-ea"/>
                <a:cs typeface="+mn-cs"/>
              </a:defRPr>
            </a:lvl4pPr>
            <a:lvl5pPr marL="809625" indent="-270000" algn="l" defTabSz="914400" rtl="0" eaLnBrk="1" latinLnBrk="0" hangingPunct="1">
              <a:lnSpc>
                <a:spcPct val="100000"/>
              </a:lnSpc>
              <a:spcBef>
                <a:spcPts val="0"/>
              </a:spcBef>
              <a:spcAft>
                <a:spcPts val="600"/>
              </a:spcAft>
              <a:buClr>
                <a:schemeClr val="accent6"/>
              </a:buClr>
              <a:buFont typeface="Wingdings" panose="05000000000000000000" pitchFamily="2" charset="2"/>
              <a:buChar char="§"/>
              <a:defRPr sz="1800" kern="1200">
                <a:solidFill>
                  <a:schemeClr val="tx1"/>
                </a:solidFill>
                <a:latin typeface="+mn-lt"/>
                <a:ea typeface="+mn-ea"/>
                <a:cs typeface="+mn-cs"/>
              </a:defRPr>
            </a:lvl5pPr>
            <a:lvl6pPr marL="1080000" indent="-270000" algn="l" defTabSz="914400" rtl="0" eaLnBrk="1" latinLnBrk="0" hangingPunct="1">
              <a:lnSpc>
                <a:spcPct val="100000"/>
              </a:lnSpc>
              <a:spcBef>
                <a:spcPts val="0"/>
              </a:spcBef>
              <a:spcAft>
                <a:spcPts val="600"/>
              </a:spcAft>
              <a:buFont typeface="TNG Pro" panose="02000506050400020004" pitchFamily="50"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a:t>Test Flow</a:t>
            </a:r>
            <a:r>
              <a:rPr lang="en-US" dirty="0"/>
              <a:t>:</a:t>
            </a:r>
          </a:p>
          <a:p>
            <a:endParaRPr lang="en-US" dirty="0"/>
          </a:p>
          <a:p>
            <a:endParaRPr lang="en-US" dirty="0"/>
          </a:p>
        </p:txBody>
      </p:sp>
      <p:graphicFrame>
        <p:nvGraphicFramePr>
          <p:cNvPr id="15" name="Tabla 14">
            <a:extLst>
              <a:ext uri="{FF2B5EF4-FFF2-40B4-BE49-F238E27FC236}">
                <a16:creationId xmlns:a16="http://schemas.microsoft.com/office/drawing/2014/main" id="{0ED790FE-AF95-B314-728A-3ABB06748515}"/>
              </a:ext>
            </a:extLst>
          </p:cNvPr>
          <p:cNvGraphicFramePr>
            <a:graphicFrameLocks noGrp="1"/>
          </p:cNvGraphicFramePr>
          <p:nvPr>
            <p:extLst>
              <p:ext uri="{D42A27DB-BD31-4B8C-83A1-F6EECF244321}">
                <p14:modId xmlns:p14="http://schemas.microsoft.com/office/powerpoint/2010/main" val="1402884151"/>
              </p:ext>
            </p:extLst>
          </p:nvPr>
        </p:nvGraphicFramePr>
        <p:xfrm>
          <a:off x="191849" y="2695203"/>
          <a:ext cx="4870218" cy="1695870"/>
        </p:xfrm>
        <a:graphic>
          <a:graphicData uri="http://schemas.openxmlformats.org/drawingml/2006/table">
            <a:tbl>
              <a:tblPr firstRow="1" firstCol="1" bandRow="1">
                <a:tableStyleId>{5C22544A-7EE6-4342-B048-85BDC9FD1C3A}</a:tableStyleId>
              </a:tblPr>
              <a:tblGrid>
                <a:gridCol w="2435109">
                  <a:extLst>
                    <a:ext uri="{9D8B030D-6E8A-4147-A177-3AD203B41FA5}">
                      <a16:colId xmlns:a16="http://schemas.microsoft.com/office/drawing/2014/main" val="4093105372"/>
                    </a:ext>
                  </a:extLst>
                </a:gridCol>
                <a:gridCol w="2435109">
                  <a:extLst>
                    <a:ext uri="{9D8B030D-6E8A-4147-A177-3AD203B41FA5}">
                      <a16:colId xmlns:a16="http://schemas.microsoft.com/office/drawing/2014/main" val="3011916343"/>
                    </a:ext>
                  </a:extLst>
                </a:gridCol>
              </a:tblGrid>
              <a:tr h="282645">
                <a:tc>
                  <a:txBody>
                    <a:bodyPr/>
                    <a:lstStyle/>
                    <a:p>
                      <a:pPr>
                        <a:lnSpc>
                          <a:spcPct val="107000"/>
                        </a:lnSpc>
                        <a:spcAft>
                          <a:spcPts val="800"/>
                        </a:spcAft>
                      </a:pPr>
                      <a:r>
                        <a:rPr lang="en-GB" sz="1000" dirty="0">
                          <a:effectLst/>
                        </a:rPr>
                        <a:t>Serial Number</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Originally Used For</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8119949"/>
                  </a:ext>
                </a:extLst>
              </a:tr>
              <a:tr h="282645">
                <a:tc>
                  <a:txBody>
                    <a:bodyPr/>
                    <a:lstStyle/>
                    <a:p>
                      <a:pPr>
                        <a:lnSpc>
                          <a:spcPct val="107000"/>
                        </a:lnSpc>
                        <a:spcAft>
                          <a:spcPts val="800"/>
                        </a:spcAft>
                      </a:pPr>
                      <a:r>
                        <a:rPr lang="es-ES" sz="1000">
                          <a:effectLst/>
                        </a:rPr>
                        <a:t>1640067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Control Sample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33059809"/>
                  </a:ext>
                </a:extLst>
              </a:tr>
              <a:tr h="282645">
                <a:tc>
                  <a:txBody>
                    <a:bodyPr/>
                    <a:lstStyle/>
                    <a:p>
                      <a:pPr>
                        <a:lnSpc>
                          <a:spcPct val="107000"/>
                        </a:lnSpc>
                        <a:spcAft>
                          <a:spcPts val="800"/>
                        </a:spcAft>
                      </a:pPr>
                      <a:r>
                        <a:rPr lang="es-ES" sz="1000">
                          <a:effectLst/>
                        </a:rPr>
                        <a:t>1640069</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Set-up Sample</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415699"/>
                  </a:ext>
                </a:extLst>
              </a:tr>
              <a:tr h="282645">
                <a:tc>
                  <a:txBody>
                    <a:bodyPr/>
                    <a:lstStyle/>
                    <a:p>
                      <a:pPr>
                        <a:lnSpc>
                          <a:spcPct val="107000"/>
                        </a:lnSpc>
                        <a:spcAft>
                          <a:spcPts val="800"/>
                        </a:spcAft>
                      </a:pPr>
                      <a:r>
                        <a:rPr lang="es-ES" sz="1000">
                          <a:effectLst/>
                        </a:rPr>
                        <a:t>1640088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Chart V LAT Level 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1709595"/>
                  </a:ext>
                </a:extLst>
              </a:tr>
              <a:tr h="282645">
                <a:tc>
                  <a:txBody>
                    <a:bodyPr/>
                    <a:lstStyle/>
                    <a:p>
                      <a:pPr>
                        <a:lnSpc>
                          <a:spcPct val="107000"/>
                        </a:lnSpc>
                        <a:spcAft>
                          <a:spcPts val="800"/>
                        </a:spcAft>
                      </a:pPr>
                      <a:r>
                        <a:rPr lang="es-ES" sz="1000">
                          <a:effectLst/>
                        </a:rPr>
                        <a:t>1640091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a:effectLst/>
                        </a:rPr>
                        <a:t>Chart V LAT Level 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9571275"/>
                  </a:ext>
                </a:extLst>
              </a:tr>
              <a:tr h="282645">
                <a:tc>
                  <a:txBody>
                    <a:bodyPr/>
                    <a:lstStyle/>
                    <a:p>
                      <a:pPr>
                        <a:lnSpc>
                          <a:spcPct val="107000"/>
                        </a:lnSpc>
                        <a:spcAft>
                          <a:spcPts val="800"/>
                        </a:spcAft>
                      </a:pPr>
                      <a:r>
                        <a:rPr lang="es-ES" sz="1000" dirty="0">
                          <a:effectLst/>
                        </a:rPr>
                        <a:t>1640110</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en-GB" sz="1000" dirty="0">
                          <a:effectLst/>
                        </a:rPr>
                        <a:t>Set-up Sample</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82838116"/>
                  </a:ext>
                </a:extLst>
              </a:tr>
            </a:tbl>
          </a:graphicData>
        </a:graphic>
      </p:graphicFrame>
      <p:pic>
        <p:nvPicPr>
          <p:cNvPr id="6" name="Imagen 5">
            <a:extLst>
              <a:ext uri="{FF2B5EF4-FFF2-40B4-BE49-F238E27FC236}">
                <a16:creationId xmlns:a16="http://schemas.microsoft.com/office/drawing/2014/main" id="{9805499C-A0BA-346E-A43F-15BF610EBF0E}"/>
              </a:ext>
            </a:extLst>
          </p:cNvPr>
          <p:cNvPicPr>
            <a:picLocks noChangeAspect="1"/>
          </p:cNvPicPr>
          <p:nvPr/>
        </p:nvPicPr>
        <p:blipFill>
          <a:blip r:embed="rId2"/>
          <a:stretch>
            <a:fillRect/>
          </a:stretch>
        </p:blipFill>
        <p:spPr>
          <a:xfrm>
            <a:off x="5600436" y="1895767"/>
            <a:ext cx="6101088" cy="4003293"/>
          </a:xfrm>
          <a:prstGeom prst="rect">
            <a:avLst/>
          </a:prstGeom>
        </p:spPr>
      </p:pic>
    </p:spTree>
    <p:extLst>
      <p:ext uri="{BB962C8B-B14F-4D97-AF65-F5344CB8AC3E}">
        <p14:creationId xmlns:p14="http://schemas.microsoft.com/office/powerpoint/2010/main" val="3495570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fontScale="90000"/>
          </a:bodyPr>
          <a:lstStyle/>
          <a:p>
            <a:r>
              <a:rPr lang="es-ES" dirty="0"/>
              <a:t>TESTING PERFORMED SO FAR AND RESULTS OBTAINED</a:t>
            </a:r>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12</a:t>
            </a:fld>
            <a:endParaRPr lang="de-DE"/>
          </a:p>
        </p:txBody>
      </p:sp>
      <p:pic>
        <p:nvPicPr>
          <p:cNvPr id="7" name="Imagen 6">
            <a:extLst>
              <a:ext uri="{FF2B5EF4-FFF2-40B4-BE49-F238E27FC236}">
                <a16:creationId xmlns:a16="http://schemas.microsoft.com/office/drawing/2014/main" id="{29DE8002-43D2-5753-6FFE-A2ED3F991FAF}"/>
              </a:ext>
            </a:extLst>
          </p:cNvPr>
          <p:cNvPicPr>
            <a:picLocks noChangeAspect="1"/>
          </p:cNvPicPr>
          <p:nvPr/>
        </p:nvPicPr>
        <p:blipFill>
          <a:blip r:embed="rId2"/>
          <a:stretch>
            <a:fillRect/>
          </a:stretch>
        </p:blipFill>
        <p:spPr>
          <a:xfrm>
            <a:off x="4759330" y="1998375"/>
            <a:ext cx="5114987" cy="3511600"/>
          </a:xfrm>
          <a:prstGeom prst="rect">
            <a:avLst/>
          </a:prstGeom>
        </p:spPr>
      </p:pic>
      <p:sp>
        <p:nvSpPr>
          <p:cNvPr id="8" name="CuadroTexto 7">
            <a:extLst>
              <a:ext uri="{FF2B5EF4-FFF2-40B4-BE49-F238E27FC236}">
                <a16:creationId xmlns:a16="http://schemas.microsoft.com/office/drawing/2014/main" id="{986C8958-28AA-BC7C-7FBA-6205314638B3}"/>
              </a:ext>
            </a:extLst>
          </p:cNvPr>
          <p:cNvSpPr txBox="1"/>
          <p:nvPr/>
        </p:nvSpPr>
        <p:spPr>
          <a:xfrm>
            <a:off x="1833588" y="3155496"/>
            <a:ext cx="1736710" cy="1107996"/>
          </a:xfrm>
          <a:prstGeom prst="rect">
            <a:avLst/>
          </a:prstGeom>
          <a:noFill/>
          <a:ln>
            <a:solidFill>
              <a:schemeClr val="tx1"/>
            </a:solidFill>
          </a:ln>
        </p:spPr>
        <p:txBody>
          <a:bodyPr wrap="square" lIns="0" tIns="0" rIns="0" bIns="0" rtlCol="0">
            <a:spAutoFit/>
          </a:bodyPr>
          <a:lstStyle/>
          <a:p>
            <a:pPr algn="ctr"/>
            <a:r>
              <a:rPr lang="es-ES" dirty="0"/>
              <a:t>Mounting for testing 2 Microswitches at the same time</a:t>
            </a:r>
          </a:p>
        </p:txBody>
      </p:sp>
    </p:spTree>
    <p:extLst>
      <p:ext uri="{BB962C8B-B14F-4D97-AF65-F5344CB8AC3E}">
        <p14:creationId xmlns:p14="http://schemas.microsoft.com/office/powerpoint/2010/main" val="413996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fontScale="90000"/>
          </a:bodyPr>
          <a:lstStyle/>
          <a:p>
            <a:r>
              <a:rPr lang="es-ES" dirty="0"/>
              <a:t>TESTING PERFORMED SO FAR AND RESULTS OBTAINED</a:t>
            </a:r>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13</a:t>
            </a:fld>
            <a:endParaRPr lang="de-DE"/>
          </a:p>
        </p:txBody>
      </p:sp>
      <p:sp>
        <p:nvSpPr>
          <p:cNvPr id="3" name="CuadroTexto 2">
            <a:extLst>
              <a:ext uri="{FF2B5EF4-FFF2-40B4-BE49-F238E27FC236}">
                <a16:creationId xmlns:a16="http://schemas.microsoft.com/office/drawing/2014/main" id="{AAFA60F7-28A7-AAC3-6CCB-EA933D9682A1}"/>
              </a:ext>
            </a:extLst>
          </p:cNvPr>
          <p:cNvSpPr txBox="1"/>
          <p:nvPr/>
        </p:nvSpPr>
        <p:spPr>
          <a:xfrm>
            <a:off x="4944666" y="1189821"/>
            <a:ext cx="1872208" cy="830997"/>
          </a:xfrm>
          <a:prstGeom prst="rect">
            <a:avLst/>
          </a:prstGeom>
          <a:noFill/>
          <a:ln>
            <a:solidFill>
              <a:schemeClr val="tx1"/>
            </a:solidFill>
          </a:ln>
        </p:spPr>
        <p:txBody>
          <a:bodyPr wrap="square" lIns="0" tIns="0" rIns="0" bIns="0" rtlCol="0">
            <a:spAutoFit/>
          </a:bodyPr>
          <a:lstStyle/>
          <a:p>
            <a:pPr algn="ctr"/>
            <a:r>
              <a:rPr lang="es-ES" dirty="0"/>
              <a:t>Initial Force-Displacement Test</a:t>
            </a:r>
          </a:p>
        </p:txBody>
      </p:sp>
      <p:sp>
        <p:nvSpPr>
          <p:cNvPr id="6" name="CuadroTexto 5">
            <a:extLst>
              <a:ext uri="{FF2B5EF4-FFF2-40B4-BE49-F238E27FC236}">
                <a16:creationId xmlns:a16="http://schemas.microsoft.com/office/drawing/2014/main" id="{93223F74-34CC-32A9-8726-A3B80E013C36}"/>
              </a:ext>
            </a:extLst>
          </p:cNvPr>
          <p:cNvSpPr txBox="1"/>
          <p:nvPr/>
        </p:nvSpPr>
        <p:spPr>
          <a:xfrm>
            <a:off x="5664746" y="5142744"/>
            <a:ext cx="1872208" cy="830997"/>
          </a:xfrm>
          <a:prstGeom prst="rect">
            <a:avLst/>
          </a:prstGeom>
          <a:noFill/>
          <a:ln>
            <a:solidFill>
              <a:schemeClr val="tx1"/>
            </a:solidFill>
          </a:ln>
        </p:spPr>
        <p:txBody>
          <a:bodyPr wrap="square" lIns="0" tIns="0" rIns="0" bIns="0" rtlCol="0">
            <a:spAutoFit/>
          </a:bodyPr>
          <a:lstStyle/>
          <a:p>
            <a:pPr algn="ctr"/>
            <a:r>
              <a:rPr lang="es-ES"/>
              <a:t>Final Force-Displacement Test</a:t>
            </a:r>
            <a:endParaRPr lang="es-ES" dirty="0"/>
          </a:p>
        </p:txBody>
      </p:sp>
      <p:pic>
        <p:nvPicPr>
          <p:cNvPr id="9" name="Imagen 8">
            <a:extLst>
              <a:ext uri="{FF2B5EF4-FFF2-40B4-BE49-F238E27FC236}">
                <a16:creationId xmlns:a16="http://schemas.microsoft.com/office/drawing/2014/main" id="{BAC58FB1-9970-235E-74D5-722E1558F10D}"/>
              </a:ext>
            </a:extLst>
          </p:cNvPr>
          <p:cNvPicPr>
            <a:picLocks noChangeAspect="1"/>
          </p:cNvPicPr>
          <p:nvPr/>
        </p:nvPicPr>
        <p:blipFill>
          <a:blip r:embed="rId2"/>
          <a:stretch>
            <a:fillRect/>
          </a:stretch>
        </p:blipFill>
        <p:spPr>
          <a:xfrm>
            <a:off x="507571" y="1124744"/>
            <a:ext cx="4377877" cy="5210392"/>
          </a:xfrm>
          <a:prstGeom prst="rect">
            <a:avLst/>
          </a:prstGeom>
        </p:spPr>
      </p:pic>
      <p:pic>
        <p:nvPicPr>
          <p:cNvPr id="10" name="Imagen 9">
            <a:extLst>
              <a:ext uri="{FF2B5EF4-FFF2-40B4-BE49-F238E27FC236}">
                <a16:creationId xmlns:a16="http://schemas.microsoft.com/office/drawing/2014/main" id="{9EF5329A-D64A-5FF7-A27E-1AD10F252A2A}"/>
              </a:ext>
            </a:extLst>
          </p:cNvPr>
          <p:cNvPicPr>
            <a:picLocks noChangeAspect="1"/>
          </p:cNvPicPr>
          <p:nvPr/>
        </p:nvPicPr>
        <p:blipFill>
          <a:blip r:embed="rId3"/>
          <a:stretch>
            <a:fillRect/>
          </a:stretch>
        </p:blipFill>
        <p:spPr>
          <a:xfrm>
            <a:off x="7581177" y="1142177"/>
            <a:ext cx="4314556" cy="5144279"/>
          </a:xfrm>
          <a:prstGeom prst="rect">
            <a:avLst/>
          </a:prstGeom>
        </p:spPr>
      </p:pic>
    </p:spTree>
    <p:extLst>
      <p:ext uri="{BB962C8B-B14F-4D97-AF65-F5344CB8AC3E}">
        <p14:creationId xmlns:p14="http://schemas.microsoft.com/office/powerpoint/2010/main" val="322994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fontScale="90000"/>
          </a:bodyPr>
          <a:lstStyle/>
          <a:p>
            <a:r>
              <a:rPr lang="es-ES" dirty="0"/>
              <a:t>TESTING PERFORMED SO FAR AND RESULTS OBTAINED</a:t>
            </a:r>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14</a:t>
            </a:fld>
            <a:endParaRPr lang="de-DE"/>
          </a:p>
        </p:txBody>
      </p:sp>
      <p:sp>
        <p:nvSpPr>
          <p:cNvPr id="7" name="CuadroTexto 6">
            <a:extLst>
              <a:ext uri="{FF2B5EF4-FFF2-40B4-BE49-F238E27FC236}">
                <a16:creationId xmlns:a16="http://schemas.microsoft.com/office/drawing/2014/main" id="{CB3943E9-3974-15C7-8090-C5FC44034066}"/>
              </a:ext>
            </a:extLst>
          </p:cNvPr>
          <p:cNvSpPr txBox="1"/>
          <p:nvPr/>
        </p:nvSpPr>
        <p:spPr>
          <a:xfrm>
            <a:off x="540070" y="1340768"/>
            <a:ext cx="4908652" cy="276999"/>
          </a:xfrm>
          <a:prstGeom prst="rect">
            <a:avLst/>
          </a:prstGeom>
          <a:noFill/>
          <a:ln>
            <a:solidFill>
              <a:schemeClr val="tx1"/>
            </a:solidFill>
          </a:ln>
        </p:spPr>
        <p:txBody>
          <a:bodyPr wrap="square" lIns="0" tIns="0" rIns="0" bIns="0" rtlCol="0">
            <a:spAutoFit/>
          </a:bodyPr>
          <a:lstStyle/>
          <a:p>
            <a:pPr algn="ctr"/>
            <a:r>
              <a:rPr lang="es-ES" dirty="0"/>
              <a:t>Resistance Measurements at 40K on SN88</a:t>
            </a:r>
          </a:p>
        </p:txBody>
      </p:sp>
      <p:pic>
        <p:nvPicPr>
          <p:cNvPr id="8" name="Imagen 7">
            <a:extLst>
              <a:ext uri="{FF2B5EF4-FFF2-40B4-BE49-F238E27FC236}">
                <a16:creationId xmlns:a16="http://schemas.microsoft.com/office/drawing/2014/main" id="{DE26923F-9CBB-3FF2-5491-C7823303B23F}"/>
              </a:ext>
            </a:extLst>
          </p:cNvPr>
          <p:cNvPicPr>
            <a:picLocks noChangeAspect="1"/>
          </p:cNvPicPr>
          <p:nvPr/>
        </p:nvPicPr>
        <p:blipFill>
          <a:blip r:embed="rId2"/>
          <a:stretch>
            <a:fillRect/>
          </a:stretch>
        </p:blipFill>
        <p:spPr>
          <a:xfrm>
            <a:off x="194186" y="1953397"/>
            <a:ext cx="5950212" cy="3596952"/>
          </a:xfrm>
          <a:prstGeom prst="rect">
            <a:avLst/>
          </a:prstGeom>
        </p:spPr>
      </p:pic>
      <p:pic>
        <p:nvPicPr>
          <p:cNvPr id="11" name="Imagen 10">
            <a:extLst>
              <a:ext uri="{FF2B5EF4-FFF2-40B4-BE49-F238E27FC236}">
                <a16:creationId xmlns:a16="http://schemas.microsoft.com/office/drawing/2014/main" id="{DDA252F6-559F-77DE-1439-21A39F1806D0}"/>
              </a:ext>
            </a:extLst>
          </p:cNvPr>
          <p:cNvPicPr>
            <a:picLocks noChangeAspect="1"/>
          </p:cNvPicPr>
          <p:nvPr/>
        </p:nvPicPr>
        <p:blipFill>
          <a:blip r:embed="rId3"/>
          <a:stretch>
            <a:fillRect/>
          </a:stretch>
        </p:blipFill>
        <p:spPr>
          <a:xfrm>
            <a:off x="6023973" y="1953397"/>
            <a:ext cx="5944115" cy="3596952"/>
          </a:xfrm>
          <a:prstGeom prst="rect">
            <a:avLst/>
          </a:prstGeom>
        </p:spPr>
      </p:pic>
    </p:spTree>
    <p:extLst>
      <p:ext uri="{BB962C8B-B14F-4D97-AF65-F5344CB8AC3E}">
        <p14:creationId xmlns:p14="http://schemas.microsoft.com/office/powerpoint/2010/main" val="35375199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fontScale="90000"/>
          </a:bodyPr>
          <a:lstStyle/>
          <a:p>
            <a:r>
              <a:rPr lang="es-ES" dirty="0"/>
              <a:t>TESTING PERFORMED SO FAR AND RESULTS OBTAINED</a:t>
            </a:r>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15</a:t>
            </a:fld>
            <a:endParaRPr lang="de-DE"/>
          </a:p>
        </p:txBody>
      </p:sp>
      <p:sp>
        <p:nvSpPr>
          <p:cNvPr id="3" name="CuadroTexto 2">
            <a:extLst>
              <a:ext uri="{FF2B5EF4-FFF2-40B4-BE49-F238E27FC236}">
                <a16:creationId xmlns:a16="http://schemas.microsoft.com/office/drawing/2014/main" id="{E52D6133-7425-4E68-1239-329B4AF6A047}"/>
              </a:ext>
            </a:extLst>
          </p:cNvPr>
          <p:cNvSpPr txBox="1"/>
          <p:nvPr/>
        </p:nvSpPr>
        <p:spPr>
          <a:xfrm>
            <a:off x="540070" y="1340768"/>
            <a:ext cx="4908652" cy="276999"/>
          </a:xfrm>
          <a:prstGeom prst="rect">
            <a:avLst/>
          </a:prstGeom>
          <a:noFill/>
          <a:ln>
            <a:solidFill>
              <a:schemeClr val="tx1"/>
            </a:solidFill>
          </a:ln>
        </p:spPr>
        <p:txBody>
          <a:bodyPr wrap="square" lIns="0" tIns="0" rIns="0" bIns="0" rtlCol="0">
            <a:spAutoFit/>
          </a:bodyPr>
          <a:lstStyle/>
          <a:p>
            <a:pPr algn="ctr"/>
            <a:r>
              <a:rPr lang="es-ES" dirty="0"/>
              <a:t>Resistance Measurements at 40K on SN91</a:t>
            </a:r>
          </a:p>
        </p:txBody>
      </p:sp>
      <p:pic>
        <p:nvPicPr>
          <p:cNvPr id="6" name="Imagen 5">
            <a:extLst>
              <a:ext uri="{FF2B5EF4-FFF2-40B4-BE49-F238E27FC236}">
                <a16:creationId xmlns:a16="http://schemas.microsoft.com/office/drawing/2014/main" id="{CF2B438C-2800-32D0-EFB1-802D1ACFF2AB}"/>
              </a:ext>
            </a:extLst>
          </p:cNvPr>
          <p:cNvPicPr>
            <a:picLocks noChangeAspect="1"/>
          </p:cNvPicPr>
          <p:nvPr/>
        </p:nvPicPr>
        <p:blipFill>
          <a:blip r:embed="rId2"/>
          <a:stretch>
            <a:fillRect/>
          </a:stretch>
        </p:blipFill>
        <p:spPr>
          <a:xfrm>
            <a:off x="152679" y="1988840"/>
            <a:ext cx="5944115" cy="3596952"/>
          </a:xfrm>
          <a:prstGeom prst="rect">
            <a:avLst/>
          </a:prstGeom>
        </p:spPr>
      </p:pic>
      <p:pic>
        <p:nvPicPr>
          <p:cNvPr id="7" name="Imagen 6">
            <a:extLst>
              <a:ext uri="{FF2B5EF4-FFF2-40B4-BE49-F238E27FC236}">
                <a16:creationId xmlns:a16="http://schemas.microsoft.com/office/drawing/2014/main" id="{F348299F-D2CF-05A0-2107-55EA5F0A36C4}"/>
              </a:ext>
            </a:extLst>
          </p:cNvPr>
          <p:cNvPicPr>
            <a:picLocks noChangeAspect="1"/>
          </p:cNvPicPr>
          <p:nvPr/>
        </p:nvPicPr>
        <p:blipFill>
          <a:blip r:embed="rId3"/>
          <a:stretch>
            <a:fillRect/>
          </a:stretch>
        </p:blipFill>
        <p:spPr>
          <a:xfrm>
            <a:off x="6120797" y="1988840"/>
            <a:ext cx="5944115" cy="3596952"/>
          </a:xfrm>
          <a:prstGeom prst="rect">
            <a:avLst/>
          </a:prstGeom>
        </p:spPr>
      </p:pic>
    </p:spTree>
    <p:extLst>
      <p:ext uri="{BB962C8B-B14F-4D97-AF65-F5344CB8AC3E}">
        <p14:creationId xmlns:p14="http://schemas.microsoft.com/office/powerpoint/2010/main" val="1149263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fontScale="90000"/>
          </a:bodyPr>
          <a:lstStyle/>
          <a:p>
            <a:r>
              <a:rPr lang="es-ES" dirty="0"/>
              <a:t>TESTING PERFORMED SO FAR AND RESULTS OBTAINED</a:t>
            </a:r>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16</a:t>
            </a:fld>
            <a:endParaRPr lang="de-DE"/>
          </a:p>
        </p:txBody>
      </p:sp>
      <p:sp>
        <p:nvSpPr>
          <p:cNvPr id="3" name="CuadroTexto 2">
            <a:extLst>
              <a:ext uri="{FF2B5EF4-FFF2-40B4-BE49-F238E27FC236}">
                <a16:creationId xmlns:a16="http://schemas.microsoft.com/office/drawing/2014/main" id="{F63089FB-EAC1-B3E4-3F85-269130301049}"/>
              </a:ext>
            </a:extLst>
          </p:cNvPr>
          <p:cNvSpPr txBox="1"/>
          <p:nvPr/>
        </p:nvSpPr>
        <p:spPr>
          <a:xfrm>
            <a:off x="540070" y="1340768"/>
            <a:ext cx="4908652" cy="276999"/>
          </a:xfrm>
          <a:prstGeom prst="rect">
            <a:avLst/>
          </a:prstGeom>
          <a:noFill/>
          <a:ln>
            <a:solidFill>
              <a:schemeClr val="tx1"/>
            </a:solidFill>
          </a:ln>
        </p:spPr>
        <p:txBody>
          <a:bodyPr wrap="square" lIns="0" tIns="0" rIns="0" bIns="0" rtlCol="0">
            <a:spAutoFit/>
          </a:bodyPr>
          <a:lstStyle/>
          <a:p>
            <a:pPr algn="ctr"/>
            <a:r>
              <a:rPr lang="es-ES" dirty="0"/>
              <a:t>Details on Switching cycles for SN88 &amp; SN91</a:t>
            </a:r>
          </a:p>
        </p:txBody>
      </p:sp>
      <p:pic>
        <p:nvPicPr>
          <p:cNvPr id="6" name="Imagen 5">
            <a:extLst>
              <a:ext uri="{FF2B5EF4-FFF2-40B4-BE49-F238E27FC236}">
                <a16:creationId xmlns:a16="http://schemas.microsoft.com/office/drawing/2014/main" id="{4E2C009E-BC2B-1092-849A-8BD6CEFA88DB}"/>
              </a:ext>
            </a:extLst>
          </p:cNvPr>
          <p:cNvPicPr>
            <a:picLocks noChangeAspect="1"/>
          </p:cNvPicPr>
          <p:nvPr/>
        </p:nvPicPr>
        <p:blipFill>
          <a:blip r:embed="rId2"/>
          <a:stretch>
            <a:fillRect/>
          </a:stretch>
        </p:blipFill>
        <p:spPr>
          <a:xfrm>
            <a:off x="182944" y="2060848"/>
            <a:ext cx="5944115" cy="3596952"/>
          </a:xfrm>
          <a:prstGeom prst="rect">
            <a:avLst/>
          </a:prstGeom>
        </p:spPr>
      </p:pic>
      <p:pic>
        <p:nvPicPr>
          <p:cNvPr id="7" name="Imagen 6">
            <a:extLst>
              <a:ext uri="{FF2B5EF4-FFF2-40B4-BE49-F238E27FC236}">
                <a16:creationId xmlns:a16="http://schemas.microsoft.com/office/drawing/2014/main" id="{62176181-AFC5-B826-7353-448493565C4F}"/>
              </a:ext>
            </a:extLst>
          </p:cNvPr>
          <p:cNvPicPr>
            <a:picLocks noChangeAspect="1"/>
          </p:cNvPicPr>
          <p:nvPr/>
        </p:nvPicPr>
        <p:blipFill>
          <a:blip r:embed="rId3"/>
          <a:stretch>
            <a:fillRect/>
          </a:stretch>
        </p:blipFill>
        <p:spPr>
          <a:xfrm>
            <a:off x="6120797" y="2060848"/>
            <a:ext cx="5944115" cy="3596952"/>
          </a:xfrm>
          <a:prstGeom prst="rect">
            <a:avLst/>
          </a:prstGeom>
        </p:spPr>
      </p:pic>
    </p:spTree>
    <p:extLst>
      <p:ext uri="{BB962C8B-B14F-4D97-AF65-F5344CB8AC3E}">
        <p14:creationId xmlns:p14="http://schemas.microsoft.com/office/powerpoint/2010/main" val="1395825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fontScale="90000"/>
          </a:bodyPr>
          <a:lstStyle/>
          <a:p>
            <a:r>
              <a:rPr lang="es-ES" dirty="0"/>
              <a:t>TESTING PERFORMED SO FAR AND RESULTS OBTAINED</a:t>
            </a:r>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17</a:t>
            </a:fld>
            <a:endParaRPr lang="de-DE"/>
          </a:p>
        </p:txBody>
      </p:sp>
      <p:sp>
        <p:nvSpPr>
          <p:cNvPr id="3" name="CuadroTexto 2">
            <a:extLst>
              <a:ext uri="{FF2B5EF4-FFF2-40B4-BE49-F238E27FC236}">
                <a16:creationId xmlns:a16="http://schemas.microsoft.com/office/drawing/2014/main" id="{CD04CD85-3987-D6AD-9560-C24C652C17A9}"/>
              </a:ext>
            </a:extLst>
          </p:cNvPr>
          <p:cNvSpPr txBox="1"/>
          <p:nvPr/>
        </p:nvSpPr>
        <p:spPr>
          <a:xfrm>
            <a:off x="1132191" y="1674067"/>
            <a:ext cx="1872208" cy="553998"/>
          </a:xfrm>
          <a:prstGeom prst="rect">
            <a:avLst/>
          </a:prstGeom>
          <a:noFill/>
          <a:ln>
            <a:solidFill>
              <a:schemeClr val="tx1"/>
            </a:solidFill>
          </a:ln>
        </p:spPr>
        <p:txBody>
          <a:bodyPr wrap="square" lIns="0" tIns="0" rIns="0" bIns="0" rtlCol="0">
            <a:spAutoFit/>
          </a:bodyPr>
          <a:lstStyle/>
          <a:p>
            <a:pPr algn="ctr"/>
            <a:r>
              <a:rPr lang="es-ES" dirty="0"/>
              <a:t>Final Visual Inspection</a:t>
            </a:r>
          </a:p>
        </p:txBody>
      </p:sp>
      <p:pic>
        <p:nvPicPr>
          <p:cNvPr id="6" name="Imagen 5">
            <a:extLst>
              <a:ext uri="{FF2B5EF4-FFF2-40B4-BE49-F238E27FC236}">
                <a16:creationId xmlns:a16="http://schemas.microsoft.com/office/drawing/2014/main" id="{5340FCF8-DFE5-B1D8-38A6-DBBA194BE1BE}"/>
              </a:ext>
            </a:extLst>
          </p:cNvPr>
          <p:cNvPicPr>
            <a:picLocks noChangeAspect="1"/>
          </p:cNvPicPr>
          <p:nvPr/>
        </p:nvPicPr>
        <p:blipFill>
          <a:blip r:embed="rId2"/>
          <a:stretch>
            <a:fillRect/>
          </a:stretch>
        </p:blipFill>
        <p:spPr>
          <a:xfrm>
            <a:off x="4131875" y="1372005"/>
            <a:ext cx="7521643" cy="2157033"/>
          </a:xfrm>
          <a:prstGeom prst="rect">
            <a:avLst/>
          </a:prstGeom>
        </p:spPr>
      </p:pic>
      <p:pic>
        <p:nvPicPr>
          <p:cNvPr id="7" name="Imagen 6">
            <a:extLst>
              <a:ext uri="{FF2B5EF4-FFF2-40B4-BE49-F238E27FC236}">
                <a16:creationId xmlns:a16="http://schemas.microsoft.com/office/drawing/2014/main" id="{41553F29-764A-3986-05B8-3B7A26237558}"/>
              </a:ext>
            </a:extLst>
          </p:cNvPr>
          <p:cNvPicPr>
            <a:picLocks noChangeAspect="1"/>
          </p:cNvPicPr>
          <p:nvPr/>
        </p:nvPicPr>
        <p:blipFill>
          <a:blip r:embed="rId3"/>
          <a:stretch>
            <a:fillRect/>
          </a:stretch>
        </p:blipFill>
        <p:spPr>
          <a:xfrm>
            <a:off x="658784" y="3684517"/>
            <a:ext cx="7247146" cy="2157034"/>
          </a:xfrm>
          <a:prstGeom prst="rect">
            <a:avLst/>
          </a:prstGeom>
        </p:spPr>
      </p:pic>
    </p:spTree>
    <p:extLst>
      <p:ext uri="{BB962C8B-B14F-4D97-AF65-F5344CB8AC3E}">
        <p14:creationId xmlns:p14="http://schemas.microsoft.com/office/powerpoint/2010/main" val="2954211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a:bodyPr>
          <a:lstStyle/>
          <a:p>
            <a:r>
              <a:rPr lang="es-ES" dirty="0"/>
              <a:t>CONCLUSION, CHALLENGES AND FURTHER STEPS</a:t>
            </a:r>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18</a:t>
            </a:fld>
            <a:endParaRPr lang="de-DE"/>
          </a:p>
        </p:txBody>
      </p:sp>
      <p:sp>
        <p:nvSpPr>
          <p:cNvPr id="9" name="CuadroTexto 8">
            <a:extLst>
              <a:ext uri="{FF2B5EF4-FFF2-40B4-BE49-F238E27FC236}">
                <a16:creationId xmlns:a16="http://schemas.microsoft.com/office/drawing/2014/main" id="{64EDD0AA-89CE-F1AA-5AA3-397A4D8B1B58}"/>
              </a:ext>
            </a:extLst>
          </p:cNvPr>
          <p:cNvSpPr txBox="1"/>
          <p:nvPr/>
        </p:nvSpPr>
        <p:spPr>
          <a:xfrm>
            <a:off x="368474" y="1389232"/>
            <a:ext cx="11691257" cy="4662815"/>
          </a:xfrm>
          <a:prstGeom prst="rect">
            <a:avLst/>
          </a:prstGeom>
          <a:noFill/>
        </p:spPr>
        <p:txBody>
          <a:bodyPr wrap="square">
            <a:spAutoFit/>
          </a:bodyPr>
          <a:lstStyle/>
          <a:p>
            <a:pPr marL="270000" marR="0" lvl="1" indent="-270000" algn="l" defTabSz="914400" rtl="0" eaLnBrk="1" fontAlgn="auto" latinLnBrk="0" hangingPunct="1">
              <a:lnSpc>
                <a:spcPct val="100000"/>
              </a:lnSpc>
              <a:spcBef>
                <a:spcPts val="0"/>
              </a:spcBef>
              <a:spcAft>
                <a:spcPts val="600"/>
              </a:spcAft>
              <a:buClr>
                <a:srgbClr val="FA3746"/>
              </a:buClr>
              <a:buSzTx/>
              <a:buFont typeface="Wingdings" panose="05000000000000000000" pitchFamily="2" charset="2"/>
              <a:buChar char="§"/>
              <a:tabLst/>
              <a:defRPr/>
            </a:pPr>
            <a:r>
              <a:rPr lang="en-US" dirty="0"/>
              <a:t>Test performed cannot substitute a deeper evaluation (qualification to be performed). Nevertheless, samples do not show external flaws or cracks after testing.</a:t>
            </a:r>
          </a:p>
          <a:p>
            <a:pPr marL="270000" marR="0" lvl="1" indent="-270000" algn="l" defTabSz="914400" rtl="0" eaLnBrk="1" fontAlgn="auto" latinLnBrk="0" hangingPunct="1">
              <a:lnSpc>
                <a:spcPct val="100000"/>
              </a:lnSpc>
              <a:spcBef>
                <a:spcPts val="0"/>
              </a:spcBef>
              <a:spcAft>
                <a:spcPts val="600"/>
              </a:spcAft>
              <a:buClr>
                <a:srgbClr val="FA3746"/>
              </a:buClr>
              <a:buSzTx/>
              <a:buFont typeface="Wingdings" panose="05000000000000000000" pitchFamily="2" charset="2"/>
              <a:buChar char="§"/>
              <a:tabLst/>
              <a:defRPr/>
            </a:pPr>
            <a:r>
              <a:rPr lang="en-US" dirty="0"/>
              <a:t>Samples can switch on and off at 40K. Mechanical parameters are not widely affected by the temperature decrease and recovery.</a:t>
            </a:r>
          </a:p>
          <a:p>
            <a:pPr marL="270000" lvl="1" indent="-270000">
              <a:spcAft>
                <a:spcPts val="600"/>
              </a:spcAft>
              <a:buClr>
                <a:srgbClr val="FA3746"/>
              </a:buClr>
              <a:buFont typeface="Wingdings" panose="05000000000000000000" pitchFamily="2" charset="2"/>
              <a:buChar char="§"/>
              <a:defRPr/>
            </a:pPr>
            <a:r>
              <a:rPr lang="es-ES" dirty="0" err="1"/>
              <a:t>Main</a:t>
            </a:r>
            <a:r>
              <a:rPr lang="es-ES" dirty="0"/>
              <a:t> </a:t>
            </a:r>
            <a:r>
              <a:rPr lang="es-ES" dirty="0" err="1"/>
              <a:t>challenges</a:t>
            </a:r>
            <a:r>
              <a:rPr lang="es-ES" dirty="0"/>
              <a:t> </a:t>
            </a:r>
            <a:r>
              <a:rPr lang="es-ES" dirty="0" err="1"/>
              <a:t>faced</a:t>
            </a:r>
            <a:r>
              <a:rPr lang="es-ES" dirty="0"/>
              <a:t> are </a:t>
            </a:r>
            <a:r>
              <a:rPr lang="es-ES" dirty="0" err="1"/>
              <a:t>due</a:t>
            </a:r>
            <a:r>
              <a:rPr lang="es-ES" dirty="0"/>
              <a:t> to Schedule </a:t>
            </a:r>
            <a:r>
              <a:rPr lang="es-ES" dirty="0" err="1"/>
              <a:t>constraints</a:t>
            </a:r>
            <a:r>
              <a:rPr lang="es-ES" dirty="0"/>
              <a:t>:</a:t>
            </a:r>
          </a:p>
          <a:p>
            <a:pPr marL="270000" lvl="1" indent="-270000">
              <a:spcAft>
                <a:spcPts val="600"/>
              </a:spcAft>
              <a:buClr>
                <a:srgbClr val="FA3746"/>
              </a:buClr>
              <a:buFont typeface="Wingdings" panose="05000000000000000000" pitchFamily="2" charset="2"/>
              <a:buChar char="§"/>
              <a:defRPr/>
            </a:pPr>
            <a:endParaRPr lang="es-ES" dirty="0"/>
          </a:p>
          <a:p>
            <a:pPr marL="727200" lvl="2" indent="-270000">
              <a:spcAft>
                <a:spcPts val="600"/>
              </a:spcAft>
              <a:buClr>
                <a:srgbClr val="FA3746"/>
              </a:buClr>
              <a:buFont typeface="Wingdings" panose="05000000000000000000" pitchFamily="2" charset="2"/>
              <a:buChar char="§"/>
              <a:defRPr/>
            </a:pPr>
            <a:r>
              <a:rPr lang="es-ES" dirty="0" err="1"/>
              <a:t>On</a:t>
            </a:r>
            <a:r>
              <a:rPr lang="es-ES" dirty="0"/>
              <a:t> </a:t>
            </a:r>
            <a:r>
              <a:rPr lang="es-ES" dirty="0" err="1"/>
              <a:t>one</a:t>
            </a:r>
            <a:r>
              <a:rPr lang="es-ES" dirty="0"/>
              <a:t> </a:t>
            </a:r>
            <a:r>
              <a:rPr lang="es-ES" dirty="0" err="1"/>
              <a:t>side</a:t>
            </a:r>
            <a:r>
              <a:rPr lang="es-ES" dirty="0"/>
              <a:t>: </a:t>
            </a:r>
            <a:r>
              <a:rPr lang="es-ES" dirty="0" err="1"/>
              <a:t>huge</a:t>
            </a:r>
            <a:r>
              <a:rPr lang="es-ES" dirty="0"/>
              <a:t> </a:t>
            </a:r>
            <a:r>
              <a:rPr lang="es-ES" dirty="0" err="1"/>
              <a:t>number</a:t>
            </a:r>
            <a:r>
              <a:rPr lang="es-ES" dirty="0"/>
              <a:t> </a:t>
            </a:r>
            <a:r>
              <a:rPr lang="es-ES" dirty="0" err="1"/>
              <a:t>of</a:t>
            </a:r>
            <a:r>
              <a:rPr lang="es-ES" dirty="0"/>
              <a:t> </a:t>
            </a:r>
            <a:r>
              <a:rPr lang="es-ES" dirty="0" err="1"/>
              <a:t>parts</a:t>
            </a:r>
            <a:r>
              <a:rPr lang="es-ES" dirty="0"/>
              <a:t> </a:t>
            </a:r>
            <a:r>
              <a:rPr lang="es-ES" dirty="0" err="1"/>
              <a:t>affected</a:t>
            </a:r>
            <a:r>
              <a:rPr lang="es-ES" dirty="0"/>
              <a:t> </a:t>
            </a:r>
            <a:r>
              <a:rPr lang="es-ES" dirty="0" err="1"/>
              <a:t>by</a:t>
            </a:r>
            <a:r>
              <a:rPr lang="es-ES" dirty="0"/>
              <a:t> </a:t>
            </a:r>
            <a:r>
              <a:rPr lang="es-ES" dirty="0" err="1"/>
              <a:t>cryogenic</a:t>
            </a:r>
            <a:r>
              <a:rPr lang="es-ES" dirty="0"/>
              <a:t> </a:t>
            </a:r>
            <a:r>
              <a:rPr lang="es-ES" dirty="0" err="1"/>
              <a:t>temperatures</a:t>
            </a:r>
            <a:r>
              <a:rPr lang="es-ES" dirty="0"/>
              <a:t>: </a:t>
            </a:r>
            <a:r>
              <a:rPr lang="es-ES" dirty="0" err="1"/>
              <a:t>necessary</a:t>
            </a:r>
            <a:r>
              <a:rPr lang="es-ES" dirty="0"/>
              <a:t> to </a:t>
            </a:r>
            <a:r>
              <a:rPr lang="es-ES" dirty="0" err="1"/>
              <a:t>study</a:t>
            </a:r>
            <a:r>
              <a:rPr lang="es-ES" dirty="0"/>
              <a:t> </a:t>
            </a:r>
            <a:r>
              <a:rPr lang="es-ES" dirty="0" err="1"/>
              <a:t>thoroughly</a:t>
            </a:r>
            <a:r>
              <a:rPr lang="es-ES" dirty="0"/>
              <a:t> </a:t>
            </a:r>
            <a:r>
              <a:rPr lang="es-ES" dirty="0" err="1"/>
              <a:t>any</a:t>
            </a:r>
            <a:r>
              <a:rPr lang="es-ES" dirty="0"/>
              <a:t> </a:t>
            </a:r>
            <a:r>
              <a:rPr lang="es-ES" dirty="0" err="1"/>
              <a:t>change</a:t>
            </a:r>
            <a:r>
              <a:rPr lang="es-ES" dirty="0"/>
              <a:t> in  </a:t>
            </a:r>
            <a:r>
              <a:rPr lang="es-ES" dirty="0" err="1"/>
              <a:t>Users</a:t>
            </a:r>
            <a:r>
              <a:rPr lang="es-ES" dirty="0"/>
              <a:t>’ </a:t>
            </a:r>
            <a:r>
              <a:rPr lang="es-ES" dirty="0" err="1"/>
              <a:t>DCLs</a:t>
            </a:r>
            <a:r>
              <a:rPr lang="es-ES" dirty="0"/>
              <a:t> in </a:t>
            </a:r>
            <a:r>
              <a:rPr lang="es-ES" dirty="0" err="1"/>
              <a:t>order</a:t>
            </a:r>
            <a:r>
              <a:rPr lang="es-ES" dirty="0"/>
              <a:t> to </a:t>
            </a:r>
            <a:r>
              <a:rPr lang="es-ES" dirty="0" err="1"/>
              <a:t>check</a:t>
            </a:r>
            <a:r>
              <a:rPr lang="es-ES" dirty="0"/>
              <a:t> </a:t>
            </a:r>
            <a:r>
              <a:rPr lang="es-ES" dirty="0" err="1"/>
              <a:t>all</a:t>
            </a:r>
            <a:r>
              <a:rPr lang="es-ES" dirty="0"/>
              <a:t> </a:t>
            </a:r>
            <a:r>
              <a:rPr lang="es-ES" dirty="0" err="1"/>
              <a:t>families</a:t>
            </a:r>
            <a:r>
              <a:rPr lang="es-ES" dirty="0"/>
              <a:t>/</a:t>
            </a:r>
            <a:r>
              <a:rPr lang="es-ES" dirty="0" err="1"/>
              <a:t>technologies</a:t>
            </a:r>
            <a:r>
              <a:rPr lang="es-ES" dirty="0"/>
              <a:t> </a:t>
            </a:r>
            <a:r>
              <a:rPr lang="es-ES" dirty="0" err="1"/>
              <a:t>remain</a:t>
            </a:r>
            <a:r>
              <a:rPr lang="es-ES" dirty="0"/>
              <a:t> </a:t>
            </a:r>
            <a:r>
              <a:rPr lang="es-ES" dirty="0" err="1"/>
              <a:t>covered</a:t>
            </a:r>
            <a:r>
              <a:rPr lang="es-ES" dirty="0"/>
              <a:t> </a:t>
            </a:r>
            <a:r>
              <a:rPr lang="es-ES" dirty="0" err="1"/>
              <a:t>by</a:t>
            </a:r>
            <a:r>
              <a:rPr lang="es-ES" dirty="0"/>
              <a:t> </a:t>
            </a:r>
            <a:r>
              <a:rPr lang="es-ES" dirty="0" err="1"/>
              <a:t>testing</a:t>
            </a:r>
            <a:r>
              <a:rPr lang="es-ES" dirty="0"/>
              <a:t>.</a:t>
            </a:r>
          </a:p>
          <a:p>
            <a:pPr marL="270000" lvl="1" indent="-270000">
              <a:spcAft>
                <a:spcPts val="600"/>
              </a:spcAft>
              <a:buClr>
                <a:srgbClr val="FA3746"/>
              </a:buClr>
              <a:buFont typeface="Wingdings" panose="05000000000000000000" pitchFamily="2" charset="2"/>
              <a:buChar char="§"/>
              <a:defRPr/>
            </a:pPr>
            <a:endParaRPr lang="es-ES" dirty="0"/>
          </a:p>
          <a:p>
            <a:pPr marL="727200" lvl="2" indent="-270000">
              <a:spcAft>
                <a:spcPts val="600"/>
              </a:spcAft>
              <a:buClr>
                <a:srgbClr val="FA3746"/>
              </a:buClr>
              <a:buFont typeface="Wingdings" panose="05000000000000000000" pitchFamily="2" charset="2"/>
              <a:buChar char="§"/>
              <a:defRPr/>
            </a:pPr>
            <a:r>
              <a:rPr lang="es-ES" dirty="0" err="1"/>
              <a:t>On</a:t>
            </a:r>
            <a:r>
              <a:rPr lang="es-ES" dirty="0"/>
              <a:t> </a:t>
            </a:r>
            <a:r>
              <a:rPr lang="es-ES" dirty="0" err="1"/>
              <a:t>the</a:t>
            </a:r>
            <a:r>
              <a:rPr lang="es-ES" dirty="0"/>
              <a:t> </a:t>
            </a:r>
            <a:r>
              <a:rPr lang="es-ES" dirty="0" err="1"/>
              <a:t>other</a:t>
            </a:r>
            <a:r>
              <a:rPr lang="es-ES" dirty="0"/>
              <a:t> </a:t>
            </a:r>
            <a:r>
              <a:rPr lang="es-ES" dirty="0" err="1"/>
              <a:t>side</a:t>
            </a:r>
            <a:r>
              <a:rPr lang="es-ES" dirty="0"/>
              <a:t>: 1000h </a:t>
            </a:r>
            <a:r>
              <a:rPr lang="es-ES" dirty="0" err="1"/>
              <a:t>life</a:t>
            </a:r>
            <a:r>
              <a:rPr lang="es-ES" dirty="0"/>
              <a:t> test </a:t>
            </a:r>
            <a:r>
              <a:rPr lang="es-ES" dirty="0" err="1"/>
              <a:t>supposes</a:t>
            </a:r>
            <a:r>
              <a:rPr lang="es-ES" dirty="0"/>
              <a:t> a </a:t>
            </a:r>
            <a:r>
              <a:rPr lang="es-ES" dirty="0" err="1"/>
              <a:t>long</a:t>
            </a:r>
            <a:r>
              <a:rPr lang="es-ES" dirty="0"/>
              <a:t> </a:t>
            </a:r>
            <a:r>
              <a:rPr lang="es-ES" dirty="0" err="1"/>
              <a:t>testing</a:t>
            </a:r>
            <a:r>
              <a:rPr lang="es-ES" dirty="0"/>
              <a:t> time. To </a:t>
            </a:r>
            <a:r>
              <a:rPr lang="es-ES" dirty="0" err="1"/>
              <a:t>speed</a:t>
            </a:r>
            <a:r>
              <a:rPr lang="es-ES" dirty="0"/>
              <a:t>-up </a:t>
            </a:r>
            <a:r>
              <a:rPr lang="es-ES" dirty="0" err="1"/>
              <a:t>testing</a:t>
            </a:r>
            <a:r>
              <a:rPr lang="es-ES" dirty="0"/>
              <a:t>, </a:t>
            </a:r>
            <a:r>
              <a:rPr lang="es-ES" dirty="0" err="1"/>
              <a:t>the</a:t>
            </a:r>
            <a:r>
              <a:rPr lang="es-ES" dirty="0"/>
              <a:t> use </a:t>
            </a:r>
            <a:r>
              <a:rPr lang="es-ES" dirty="0" err="1"/>
              <a:t>of</a:t>
            </a:r>
            <a:r>
              <a:rPr lang="es-ES" dirty="0"/>
              <a:t> a </a:t>
            </a:r>
            <a:r>
              <a:rPr lang="es-ES" dirty="0" err="1"/>
              <a:t>second</a:t>
            </a:r>
            <a:r>
              <a:rPr lang="es-ES" dirty="0"/>
              <a:t> </a:t>
            </a:r>
            <a:r>
              <a:rPr lang="es-ES" dirty="0" err="1"/>
              <a:t>cryostat</a:t>
            </a:r>
            <a:r>
              <a:rPr lang="es-ES" dirty="0"/>
              <a:t> </a:t>
            </a:r>
            <a:r>
              <a:rPr lang="es-ES" dirty="0" err="1"/>
              <a:t>working</a:t>
            </a:r>
            <a:r>
              <a:rPr lang="es-ES" dirty="0"/>
              <a:t> in </a:t>
            </a:r>
            <a:r>
              <a:rPr lang="es-ES" dirty="0" err="1"/>
              <a:t>parallel</a:t>
            </a:r>
            <a:r>
              <a:rPr lang="es-ES" dirty="0"/>
              <a:t> </a:t>
            </a:r>
            <a:r>
              <a:rPr lang="es-ES" dirty="0" err="1"/>
              <a:t>is</a:t>
            </a:r>
            <a:r>
              <a:rPr lang="es-ES" dirty="0"/>
              <a:t> </a:t>
            </a:r>
            <a:r>
              <a:rPr lang="es-ES" dirty="0" err="1"/>
              <a:t>under</a:t>
            </a:r>
            <a:r>
              <a:rPr lang="es-ES" dirty="0"/>
              <a:t> </a:t>
            </a:r>
            <a:r>
              <a:rPr lang="es-ES" dirty="0" err="1"/>
              <a:t>approval</a:t>
            </a:r>
            <a:r>
              <a:rPr lang="es-ES" dirty="0"/>
              <a:t>.</a:t>
            </a:r>
          </a:p>
          <a:p>
            <a:pPr marL="270000" marR="0" lvl="1" indent="-270000" algn="l" defTabSz="914400" rtl="0" eaLnBrk="1" fontAlgn="auto" latinLnBrk="0" hangingPunct="1">
              <a:lnSpc>
                <a:spcPct val="100000"/>
              </a:lnSpc>
              <a:spcBef>
                <a:spcPts val="0"/>
              </a:spcBef>
              <a:spcAft>
                <a:spcPts val="600"/>
              </a:spcAft>
              <a:buClr>
                <a:srgbClr val="FA3746"/>
              </a:buClr>
              <a:buSzTx/>
              <a:buFont typeface="Wingdings" panose="05000000000000000000" pitchFamily="2" charset="2"/>
              <a:buChar char="§"/>
              <a:tabLst/>
              <a:defRPr/>
            </a:pPr>
            <a:endParaRPr lang="en-US" dirty="0"/>
          </a:p>
          <a:p>
            <a:pPr marL="270000" marR="0" lvl="1" indent="-270000" algn="l" defTabSz="914400" rtl="0" eaLnBrk="1" fontAlgn="auto" latinLnBrk="0" hangingPunct="1">
              <a:lnSpc>
                <a:spcPct val="100000"/>
              </a:lnSpc>
              <a:spcBef>
                <a:spcPts val="0"/>
              </a:spcBef>
              <a:spcAft>
                <a:spcPts val="600"/>
              </a:spcAft>
              <a:buClr>
                <a:srgbClr val="FA3746"/>
              </a:buClr>
              <a:buSzTx/>
              <a:buFont typeface="Wingdings" panose="05000000000000000000" pitchFamily="2" charset="2"/>
              <a:buChar char="§"/>
              <a:tabLst/>
              <a:defRPr/>
            </a:pPr>
            <a:r>
              <a:rPr lang="en-US" dirty="0"/>
              <a:t>Next Steps: Qualification testing flow on this part and rest of candidates.</a:t>
            </a:r>
          </a:p>
          <a:p>
            <a:pPr marL="270000" marR="0" lvl="1" indent="-270000" algn="l" defTabSz="914400" rtl="0" eaLnBrk="1" fontAlgn="auto" latinLnBrk="0" hangingPunct="1">
              <a:lnSpc>
                <a:spcPct val="100000"/>
              </a:lnSpc>
              <a:spcBef>
                <a:spcPts val="0"/>
              </a:spcBef>
              <a:spcAft>
                <a:spcPts val="600"/>
              </a:spcAft>
              <a:buClr>
                <a:srgbClr val="FA3746"/>
              </a:buClr>
              <a:buSzTx/>
              <a:buFont typeface="Wingdings" panose="05000000000000000000" pitchFamily="2" charset="2"/>
              <a:buChar char="§"/>
              <a:tabLst/>
              <a:defRPr/>
            </a:pPr>
            <a:r>
              <a:rPr lang="en-US" dirty="0"/>
              <a:t>Possible small database of </a:t>
            </a:r>
            <a:r>
              <a:rPr lang="en-US" dirty="0" err="1"/>
              <a:t>behaviour</a:t>
            </a:r>
            <a:r>
              <a:rPr lang="en-US" dirty="0"/>
              <a:t> of European EEE passive parts to </a:t>
            </a:r>
            <a:r>
              <a:rPr lang="en-US"/>
              <a:t>cryogenic temperatures.</a:t>
            </a:r>
            <a:endParaRPr lang="en-US" dirty="0"/>
          </a:p>
        </p:txBody>
      </p:sp>
    </p:spTree>
    <p:extLst>
      <p:ext uri="{BB962C8B-B14F-4D97-AF65-F5344CB8AC3E}">
        <p14:creationId xmlns:p14="http://schemas.microsoft.com/office/powerpoint/2010/main" val="991197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a:bodyPr>
          <a:lstStyle/>
          <a:p>
            <a:r>
              <a:rPr lang="es-ES" dirty="0"/>
              <a:t>ACKNOWLEDGEMENTS</a:t>
            </a:r>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19</a:t>
            </a:fld>
            <a:endParaRPr lang="de-DE"/>
          </a:p>
        </p:txBody>
      </p:sp>
      <p:sp>
        <p:nvSpPr>
          <p:cNvPr id="9" name="CuadroTexto 8">
            <a:extLst>
              <a:ext uri="{FF2B5EF4-FFF2-40B4-BE49-F238E27FC236}">
                <a16:creationId xmlns:a16="http://schemas.microsoft.com/office/drawing/2014/main" id="{64EDD0AA-89CE-F1AA-5AA3-397A4D8B1B58}"/>
              </a:ext>
            </a:extLst>
          </p:cNvPr>
          <p:cNvSpPr txBox="1"/>
          <p:nvPr/>
        </p:nvSpPr>
        <p:spPr>
          <a:xfrm>
            <a:off x="396466" y="1846432"/>
            <a:ext cx="11691257" cy="1538883"/>
          </a:xfrm>
          <a:prstGeom prst="rect">
            <a:avLst/>
          </a:prstGeom>
          <a:noFill/>
        </p:spPr>
        <p:txBody>
          <a:bodyPr wrap="square">
            <a:spAutoFit/>
          </a:bodyPr>
          <a:lstStyle/>
          <a:p>
            <a:pPr marL="270000" marR="0" lvl="1" indent="-270000" algn="l" defTabSz="914400" rtl="0" eaLnBrk="1" fontAlgn="auto" latinLnBrk="0" hangingPunct="1">
              <a:lnSpc>
                <a:spcPct val="100000"/>
              </a:lnSpc>
              <a:spcBef>
                <a:spcPts val="0"/>
              </a:spcBef>
              <a:spcAft>
                <a:spcPts val="600"/>
              </a:spcAft>
              <a:buClr>
                <a:srgbClr val="FA3746"/>
              </a:buClr>
              <a:buSzTx/>
              <a:buFont typeface="Wingdings" panose="05000000000000000000" pitchFamily="2" charset="2"/>
              <a:buChar char="§"/>
              <a:tabLst/>
              <a:defRPr/>
            </a:pPr>
            <a:r>
              <a:rPr kumimoji="0" lang="en-GB" sz="2800" b="0" i="0" u="none" strike="noStrike" kern="1200" cap="none" spc="0" normalizeH="0" baseline="0" noProof="0">
                <a:ln>
                  <a:noFill/>
                </a:ln>
                <a:solidFill>
                  <a:srgbClr val="00003C"/>
                </a:solidFill>
                <a:effectLst/>
                <a:uLnTx/>
                <a:uFillTx/>
                <a:latin typeface="TNG Pro"/>
                <a:ea typeface="+mn-ea"/>
                <a:cs typeface="+mn-cs"/>
              </a:rPr>
              <a:t>Dr. Léo A. Farhat (ESA)</a:t>
            </a:r>
          </a:p>
          <a:p>
            <a:pPr marL="0" marR="0" lvl="1" indent="0" algn="l" defTabSz="914400" rtl="0" eaLnBrk="1" fontAlgn="auto" latinLnBrk="0" hangingPunct="1">
              <a:lnSpc>
                <a:spcPct val="100000"/>
              </a:lnSpc>
              <a:spcBef>
                <a:spcPts val="0"/>
              </a:spcBef>
              <a:spcAft>
                <a:spcPts val="600"/>
              </a:spcAft>
              <a:buClr>
                <a:srgbClr val="FA3746"/>
              </a:buClr>
              <a:buSzTx/>
              <a:buFont typeface="Wingdings" panose="05000000000000000000" pitchFamily="2" charset="2"/>
              <a:buNone/>
              <a:tabLst/>
              <a:defRPr/>
            </a:pPr>
            <a:endParaRPr kumimoji="0" lang="en-US" sz="2800" b="0" i="0" u="none" strike="noStrike" kern="1200" cap="none" spc="0" normalizeH="0" baseline="0" noProof="0">
              <a:ln>
                <a:noFill/>
              </a:ln>
              <a:solidFill>
                <a:srgbClr val="00003C"/>
              </a:solidFill>
              <a:effectLst/>
              <a:uLnTx/>
              <a:uFillTx/>
              <a:latin typeface="TNG Pro"/>
              <a:ea typeface="+mn-ea"/>
              <a:cs typeface="+mn-cs"/>
            </a:endParaRPr>
          </a:p>
          <a:p>
            <a:pPr marL="270000" marR="0" lvl="1" indent="-270000" algn="l" defTabSz="914400" rtl="0" eaLnBrk="1" fontAlgn="auto" latinLnBrk="0" hangingPunct="1">
              <a:lnSpc>
                <a:spcPct val="100000"/>
              </a:lnSpc>
              <a:spcBef>
                <a:spcPts val="0"/>
              </a:spcBef>
              <a:spcAft>
                <a:spcPts val="600"/>
              </a:spcAft>
              <a:buClr>
                <a:srgbClr val="FA3746"/>
              </a:buClr>
              <a:buSzTx/>
              <a:buFont typeface="Wingdings" panose="05000000000000000000" pitchFamily="2" charset="2"/>
              <a:buChar char="§"/>
              <a:tabLst/>
              <a:defRPr/>
            </a:pPr>
            <a:r>
              <a:rPr kumimoji="0" lang="en-US" sz="2800" b="0" i="0" u="none" strike="noStrike" kern="1200" cap="none" spc="0" normalizeH="0" baseline="0" noProof="0">
                <a:ln>
                  <a:noFill/>
                </a:ln>
                <a:solidFill>
                  <a:srgbClr val="00003C"/>
                </a:solidFill>
                <a:effectLst/>
                <a:uLnTx/>
                <a:uFillTx/>
                <a:latin typeface="TNG Pro"/>
                <a:ea typeface="+mn-ea"/>
                <a:cs typeface="+mn-cs"/>
              </a:rPr>
              <a:t>SENER Aeroespacial</a:t>
            </a:r>
            <a:endParaRPr kumimoji="0" lang="en-US" sz="2800" b="0" i="0" u="none" strike="noStrike" kern="1200" cap="none" spc="0" normalizeH="0" baseline="0" noProof="0" dirty="0">
              <a:ln>
                <a:noFill/>
              </a:ln>
              <a:solidFill>
                <a:srgbClr val="00003C"/>
              </a:solidFill>
              <a:effectLst/>
              <a:uLnTx/>
              <a:uFillTx/>
              <a:latin typeface="TNG Pro"/>
              <a:ea typeface="+mn-ea"/>
              <a:cs typeface="+mn-cs"/>
            </a:endParaRPr>
          </a:p>
        </p:txBody>
      </p:sp>
    </p:spTree>
    <p:extLst>
      <p:ext uri="{BB962C8B-B14F-4D97-AF65-F5344CB8AC3E}">
        <p14:creationId xmlns:p14="http://schemas.microsoft.com/office/powerpoint/2010/main" val="2626237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C6CD7D-909C-8312-DFE9-06711CC2A631}"/>
              </a:ext>
            </a:extLst>
          </p:cNvPr>
          <p:cNvSpPr>
            <a:spLocks noGrp="1"/>
          </p:cNvSpPr>
          <p:nvPr>
            <p:ph type="title"/>
          </p:nvPr>
        </p:nvSpPr>
        <p:spPr/>
        <p:txBody>
          <a:bodyPr/>
          <a:lstStyle/>
          <a:p>
            <a:r>
              <a:rPr lang="en-GB" dirty="0"/>
              <a:t>Contents</a:t>
            </a:r>
            <a:br>
              <a:rPr lang="en-GB" dirty="0"/>
            </a:br>
            <a:br>
              <a:rPr lang="en-GB" dirty="0"/>
            </a:br>
            <a:endParaRPr lang="en-GB" dirty="0"/>
          </a:p>
        </p:txBody>
      </p:sp>
      <p:sp>
        <p:nvSpPr>
          <p:cNvPr id="8" name="Marcador de contenido 7">
            <a:extLst>
              <a:ext uri="{FF2B5EF4-FFF2-40B4-BE49-F238E27FC236}">
                <a16:creationId xmlns:a16="http://schemas.microsoft.com/office/drawing/2014/main" id="{5964391E-5ADB-0448-5837-1E338E53461E}"/>
              </a:ext>
            </a:extLst>
          </p:cNvPr>
          <p:cNvSpPr>
            <a:spLocks noGrp="1"/>
          </p:cNvSpPr>
          <p:nvPr>
            <p:ph idx="1"/>
          </p:nvPr>
        </p:nvSpPr>
        <p:spPr>
          <a:xfrm>
            <a:off x="540070" y="1556785"/>
            <a:ext cx="11161454" cy="4320000"/>
          </a:xfrm>
        </p:spPr>
        <p:txBody>
          <a:bodyPr/>
          <a:lstStyle/>
          <a:p>
            <a:pPr marL="342900" indent="-342900" algn="l">
              <a:buClr>
                <a:srgbClr val="FF0000"/>
              </a:buClr>
              <a:buFont typeface="Wingdings" panose="05000000000000000000" pitchFamily="2" charset="2"/>
              <a:buChar char="§"/>
            </a:pPr>
            <a:r>
              <a:rPr lang="en-GB" sz="2000" dirty="0"/>
              <a:t>ALTER presentation</a:t>
            </a:r>
          </a:p>
          <a:p>
            <a:pPr marL="342900" indent="-342900" algn="l">
              <a:buClr>
                <a:srgbClr val="FF0000"/>
              </a:buClr>
              <a:buFont typeface="Wingdings" panose="05000000000000000000" pitchFamily="2" charset="2"/>
              <a:buChar char="§"/>
            </a:pPr>
            <a:r>
              <a:rPr lang="en-GB" sz="2000" dirty="0"/>
              <a:t>Introduction &amp; mission background</a:t>
            </a:r>
          </a:p>
          <a:p>
            <a:pPr marL="342900" indent="-342900" algn="l">
              <a:buClr>
                <a:srgbClr val="FF0000"/>
              </a:buClr>
              <a:buFont typeface="Wingdings" panose="05000000000000000000" pitchFamily="2" charset="2"/>
              <a:buChar char="§"/>
            </a:pPr>
            <a:r>
              <a:rPr lang="en-GB" sz="2000" dirty="0"/>
              <a:t>Sub-systems involved</a:t>
            </a:r>
          </a:p>
          <a:p>
            <a:pPr marL="342900" indent="-342900" algn="l">
              <a:buClr>
                <a:srgbClr val="FF0000"/>
              </a:buClr>
              <a:buFont typeface="Wingdings" panose="05000000000000000000" pitchFamily="2" charset="2"/>
              <a:buChar char="§"/>
            </a:pPr>
            <a:r>
              <a:rPr lang="en-GB" sz="2000" dirty="0"/>
              <a:t>Testing candidates and discussion</a:t>
            </a:r>
          </a:p>
          <a:p>
            <a:pPr marL="342900" indent="-342900" algn="l">
              <a:buClr>
                <a:srgbClr val="FF0000"/>
              </a:buClr>
              <a:buFont typeface="Wingdings" panose="05000000000000000000" pitchFamily="2" charset="2"/>
              <a:buChar char="§"/>
            </a:pPr>
            <a:r>
              <a:rPr lang="en-GB" sz="2000" dirty="0"/>
              <a:t>Testing Flow</a:t>
            </a:r>
          </a:p>
          <a:p>
            <a:pPr marL="342900" indent="-342900" algn="l">
              <a:buClr>
                <a:srgbClr val="FF0000"/>
              </a:buClr>
              <a:buFont typeface="Wingdings" panose="05000000000000000000" pitchFamily="2" charset="2"/>
              <a:buChar char="§"/>
            </a:pPr>
            <a:r>
              <a:rPr lang="en-GB" sz="2000" dirty="0"/>
              <a:t>Equipment Used</a:t>
            </a:r>
          </a:p>
          <a:p>
            <a:pPr marL="342900" indent="-342900" algn="l">
              <a:buClr>
                <a:srgbClr val="FF0000"/>
              </a:buClr>
              <a:buFont typeface="Wingdings" panose="05000000000000000000" pitchFamily="2" charset="2"/>
              <a:buChar char="§"/>
            </a:pPr>
            <a:r>
              <a:rPr lang="en-GB" sz="2000" dirty="0"/>
              <a:t>Testing performed so far and results obtained</a:t>
            </a:r>
          </a:p>
          <a:p>
            <a:pPr marL="342900" indent="-342900" algn="l">
              <a:buClr>
                <a:srgbClr val="FF0000"/>
              </a:buClr>
              <a:buFont typeface="Wingdings" panose="05000000000000000000" pitchFamily="2" charset="2"/>
              <a:buChar char="§"/>
            </a:pPr>
            <a:r>
              <a:rPr lang="en-GB" sz="2000" dirty="0"/>
              <a:t>Conclusion, Challenges and Further Steps</a:t>
            </a:r>
          </a:p>
          <a:p>
            <a:pPr marL="342900" indent="-342900" algn="l">
              <a:buClr>
                <a:srgbClr val="FF0000"/>
              </a:buClr>
              <a:buFont typeface="Wingdings" panose="05000000000000000000" pitchFamily="2" charset="2"/>
              <a:buChar char="§"/>
            </a:pPr>
            <a:r>
              <a:rPr lang="en-GB" dirty="0"/>
              <a:t>Acknowledgements</a:t>
            </a:r>
            <a:endParaRPr lang="es-ES" sz="2000" dirty="0"/>
          </a:p>
          <a:p>
            <a:pPr marL="0" indent="0">
              <a:buNone/>
            </a:pPr>
            <a:endParaRPr lang="es-ES" dirty="0"/>
          </a:p>
        </p:txBody>
      </p:sp>
      <p:sp>
        <p:nvSpPr>
          <p:cNvPr id="4" name="Marcador de pie de página 3">
            <a:extLst>
              <a:ext uri="{FF2B5EF4-FFF2-40B4-BE49-F238E27FC236}">
                <a16:creationId xmlns:a16="http://schemas.microsoft.com/office/drawing/2014/main" id="{FD4767C7-4D1D-BDAF-7FAD-320C21883F91}"/>
              </a:ext>
            </a:extLst>
          </p:cNvPr>
          <p:cNvSpPr>
            <a:spLocks noGrp="1"/>
          </p:cNvSpPr>
          <p:nvPr>
            <p:ph type="ftr" sz="quarter" idx="11"/>
          </p:nvPr>
        </p:nvSpPr>
        <p:spPr>
          <a:xfrm>
            <a:off x="946730" y="5973793"/>
            <a:ext cx="5426077" cy="147089"/>
          </a:xfrm>
        </p:spPr>
        <p:txBody>
          <a:bodyPr/>
          <a:lstStyle/>
          <a:p>
            <a:r>
              <a:rPr lang="de-DE" dirty="0"/>
              <a:t>M.Sánchez│ Parts Engineering │SPCD | 17.10.2024</a:t>
            </a:r>
          </a:p>
        </p:txBody>
      </p:sp>
      <p:sp>
        <p:nvSpPr>
          <p:cNvPr id="5" name="Marcador de número de diapositiva 4">
            <a:extLst>
              <a:ext uri="{FF2B5EF4-FFF2-40B4-BE49-F238E27FC236}">
                <a16:creationId xmlns:a16="http://schemas.microsoft.com/office/drawing/2014/main" id="{81899EEE-01B6-E25F-940F-0EF3D76B640A}"/>
              </a:ext>
            </a:extLst>
          </p:cNvPr>
          <p:cNvSpPr>
            <a:spLocks noGrp="1"/>
          </p:cNvSpPr>
          <p:nvPr>
            <p:ph type="sldNum" sz="quarter" idx="12"/>
          </p:nvPr>
        </p:nvSpPr>
        <p:spPr/>
        <p:txBody>
          <a:bodyPr/>
          <a:lstStyle/>
          <a:p>
            <a:fld id="{1F8F6C9E-DFB0-47BA-A580-000504CFD3E5}" type="slidenum">
              <a:rPr lang="de-DE" smtClean="0"/>
              <a:t>2</a:t>
            </a:fld>
            <a:endParaRPr lang="de-DE"/>
          </a:p>
        </p:txBody>
      </p:sp>
    </p:spTree>
    <p:extLst>
      <p:ext uri="{BB962C8B-B14F-4D97-AF65-F5344CB8AC3E}">
        <p14:creationId xmlns:p14="http://schemas.microsoft.com/office/powerpoint/2010/main" val="257090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platzhalter 3">
            <a:extLst>
              <a:ext uri="{FF2B5EF4-FFF2-40B4-BE49-F238E27FC236}">
                <a16:creationId xmlns:a16="http://schemas.microsoft.com/office/drawing/2014/main" id="{FE34DC9F-8652-A2D7-44DA-C658D0C64408}"/>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9" r="39"/>
          <a:stretch>
            <a:fillRect/>
          </a:stretch>
        </p:blipFill>
        <p:spPr/>
      </p:pic>
      <p:sp>
        <p:nvSpPr>
          <p:cNvPr id="5" name="Titel 4">
            <a:extLst>
              <a:ext uri="{FF2B5EF4-FFF2-40B4-BE49-F238E27FC236}">
                <a16:creationId xmlns:a16="http://schemas.microsoft.com/office/drawing/2014/main" id="{571CEB64-278C-381D-3694-0C7B886CEC8E}"/>
              </a:ext>
            </a:extLst>
          </p:cNvPr>
          <p:cNvSpPr>
            <a:spLocks noGrp="1"/>
          </p:cNvSpPr>
          <p:nvPr>
            <p:ph type="title"/>
          </p:nvPr>
        </p:nvSpPr>
        <p:spPr/>
        <p:txBody>
          <a:bodyPr/>
          <a:lstStyle/>
          <a:p>
            <a:pPr algn="ctr"/>
            <a:r>
              <a:rPr lang="de-DE" dirty="0"/>
              <a:t>THANK YOU FOR YOUR ATTENTION!</a:t>
            </a:r>
          </a:p>
        </p:txBody>
      </p:sp>
      <p:sp>
        <p:nvSpPr>
          <p:cNvPr id="8" name="Fußzeilenplatzhalter 7">
            <a:extLst>
              <a:ext uri="{FF2B5EF4-FFF2-40B4-BE49-F238E27FC236}">
                <a16:creationId xmlns:a16="http://schemas.microsoft.com/office/drawing/2014/main" id="{1E5E538A-B455-D7C6-FD37-CACC495BA077}"/>
              </a:ext>
            </a:extLst>
          </p:cNvPr>
          <p:cNvSpPr>
            <a:spLocks noGrp="1"/>
          </p:cNvSpPr>
          <p:nvPr>
            <p:ph type="ftr" sz="quarter" idx="11"/>
          </p:nvPr>
        </p:nvSpPr>
        <p:spPr/>
        <p:txBody>
          <a:bodyPr/>
          <a:lstStyle/>
          <a:p>
            <a:r>
              <a:rPr lang="de-DE" dirty="0"/>
              <a:t>Name │ Department │Content | dd.mm.yyyy</a:t>
            </a:r>
          </a:p>
        </p:txBody>
      </p:sp>
      <p:sp>
        <p:nvSpPr>
          <p:cNvPr id="9" name="Foliennummernplatzhalter 8">
            <a:extLst>
              <a:ext uri="{FF2B5EF4-FFF2-40B4-BE49-F238E27FC236}">
                <a16:creationId xmlns:a16="http://schemas.microsoft.com/office/drawing/2014/main" id="{73D50E15-2253-AC07-7C6A-9E9714FA5D03}"/>
              </a:ext>
            </a:extLst>
          </p:cNvPr>
          <p:cNvSpPr>
            <a:spLocks noGrp="1"/>
          </p:cNvSpPr>
          <p:nvPr>
            <p:ph type="sldNum" sz="quarter" idx="12"/>
          </p:nvPr>
        </p:nvSpPr>
        <p:spPr/>
        <p:txBody>
          <a:bodyPr/>
          <a:lstStyle/>
          <a:p>
            <a:fld id="{1F8F6C9E-DFB0-47BA-A580-000504CFD3E5}" type="slidenum">
              <a:rPr lang="de-DE" smtClean="0"/>
              <a:t>20</a:t>
            </a:fld>
            <a:endParaRPr lang="de-DE" dirty="0"/>
          </a:p>
        </p:txBody>
      </p:sp>
      <p:pic>
        <p:nvPicPr>
          <p:cNvPr id="10" name="Imagen 9">
            <a:extLst>
              <a:ext uri="{FF2B5EF4-FFF2-40B4-BE49-F238E27FC236}">
                <a16:creationId xmlns:a16="http://schemas.microsoft.com/office/drawing/2014/main" id="{A416FFCC-F21C-0FD6-69DE-4593421BFBFD}"/>
              </a:ext>
            </a:extLst>
          </p:cNvPr>
          <p:cNvPicPr>
            <a:picLocks noChangeAspect="1"/>
          </p:cNvPicPr>
          <p:nvPr/>
        </p:nvPicPr>
        <p:blipFill>
          <a:blip r:embed="rId3"/>
          <a:stretch>
            <a:fillRect/>
          </a:stretch>
        </p:blipFill>
        <p:spPr>
          <a:xfrm>
            <a:off x="6755106" y="2636912"/>
            <a:ext cx="4852837" cy="2219136"/>
          </a:xfrm>
          <a:prstGeom prst="rect">
            <a:avLst/>
          </a:prstGeom>
        </p:spPr>
      </p:pic>
    </p:spTree>
    <p:extLst>
      <p:ext uri="{BB962C8B-B14F-4D97-AF65-F5344CB8AC3E}">
        <p14:creationId xmlns:p14="http://schemas.microsoft.com/office/powerpoint/2010/main" val="2741065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p:txBody>
          <a:bodyPr/>
          <a:lstStyle/>
          <a:p>
            <a:r>
              <a:rPr lang="es-ES" dirty="0"/>
              <a:t>ALTER PRESENTATION</a:t>
            </a:r>
          </a:p>
        </p:txBody>
      </p:sp>
      <p:sp>
        <p:nvSpPr>
          <p:cNvPr id="3" name="Marcador de contenido 2">
            <a:extLst>
              <a:ext uri="{FF2B5EF4-FFF2-40B4-BE49-F238E27FC236}">
                <a16:creationId xmlns:a16="http://schemas.microsoft.com/office/drawing/2014/main" id="{557C58D2-7A49-838F-9D86-9EDD9E18C3DF}"/>
              </a:ext>
            </a:extLst>
          </p:cNvPr>
          <p:cNvSpPr>
            <a:spLocks noGrp="1"/>
          </p:cNvSpPr>
          <p:nvPr>
            <p:ph idx="1"/>
          </p:nvPr>
        </p:nvSpPr>
        <p:spPr>
          <a:xfrm>
            <a:off x="350289" y="1594175"/>
            <a:ext cx="11161454" cy="4320000"/>
          </a:xfrm>
        </p:spPr>
        <p:txBody>
          <a:bodyPr/>
          <a:lstStyle/>
          <a:p>
            <a:pPr lvl="1"/>
            <a:r>
              <a:rPr lang="en-US" sz="2000" dirty="0"/>
              <a:t>We are a company part of TÜV NORD Group</a:t>
            </a:r>
          </a:p>
          <a:p>
            <a:pPr lvl="1"/>
            <a:r>
              <a:rPr lang="en-US" sz="2000" dirty="0"/>
              <a:t>More than 30 years in Space business</a:t>
            </a:r>
          </a:p>
          <a:p>
            <a:pPr lvl="1"/>
            <a:r>
              <a:rPr lang="en-US" sz="2000" dirty="0"/>
              <a:t>Participated in missions such as: </a:t>
            </a:r>
            <a:r>
              <a:rPr lang="en-US" sz="2000" dirty="0" err="1"/>
              <a:t>BepiColombo</a:t>
            </a:r>
            <a:r>
              <a:rPr lang="en-US" sz="2000" dirty="0"/>
              <a:t>, JUICE, Solar Orbiter, Euclid, Sentinel-3, </a:t>
            </a:r>
            <a:r>
              <a:rPr lang="en-US" sz="2000" dirty="0" err="1"/>
              <a:t>Meteosat</a:t>
            </a:r>
            <a:r>
              <a:rPr lang="en-US" sz="2000" dirty="0"/>
              <a:t>, Galileo…</a:t>
            </a:r>
          </a:p>
          <a:p>
            <a:pPr lvl="1"/>
            <a:r>
              <a:rPr lang="en-US" sz="2000" dirty="0"/>
              <a:t>Experts in offering support in terms of Product Assurance</a:t>
            </a:r>
          </a:p>
          <a:p>
            <a:pPr lvl="1"/>
            <a:r>
              <a:rPr lang="en-US" sz="2000" dirty="0"/>
              <a:t>DLR Technical Advisors</a:t>
            </a:r>
          </a:p>
          <a:p>
            <a:pPr lvl="1"/>
            <a:r>
              <a:rPr lang="en-US" sz="2000" dirty="0"/>
              <a:t>Co-ordinate Parts Procurement Agency for many ESA missions. Recent examples are PLATO, ARIEL, </a:t>
            </a:r>
            <a:r>
              <a:rPr lang="en-US" sz="2000" dirty="0" err="1"/>
              <a:t>EnVision</a:t>
            </a:r>
            <a:r>
              <a:rPr lang="en-US" sz="2000" dirty="0"/>
              <a:t> &amp; LISA</a:t>
            </a:r>
          </a:p>
          <a:p>
            <a:pPr lvl="1"/>
            <a:r>
              <a:rPr lang="en-US" sz="2000" dirty="0"/>
              <a:t>Test House, including RVT, Lot Validation Testing, Screening, DPA, RF testing and testing at Cryogenic Temperatures.</a:t>
            </a:r>
          </a:p>
          <a:p>
            <a:pPr lvl="1"/>
            <a:r>
              <a:rPr lang="en-US" sz="2000" dirty="0"/>
              <a:t>Innovative services such as </a:t>
            </a:r>
            <a:r>
              <a:rPr lang="en-US" sz="2000" dirty="0" err="1"/>
              <a:t>DoEEEt</a:t>
            </a:r>
            <a:r>
              <a:rPr lang="en-US" sz="2000" dirty="0"/>
              <a:t>, </a:t>
            </a:r>
            <a:r>
              <a:rPr lang="en-US" sz="2000" dirty="0" err="1"/>
              <a:t>VirtualLab</a:t>
            </a:r>
            <a:r>
              <a:rPr lang="en-US" sz="2000" dirty="0"/>
              <a:t> or PRECEDER</a:t>
            </a:r>
            <a:endParaRPr lang="de-DE" sz="2000" dirty="0"/>
          </a:p>
          <a:p>
            <a:endParaRPr lang="es-ES" dirty="0"/>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720093" y="6022776"/>
            <a:ext cx="5904994" cy="295224"/>
          </a:xfrm>
        </p:spPr>
        <p:txBody>
          <a:bodyPr/>
          <a:lstStyle/>
          <a:p>
            <a:r>
              <a:rPr lang="de-DE" dirty="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p:txBody>
          <a:bodyPr/>
          <a:lstStyle/>
          <a:p>
            <a:fld id="{1F8F6C9E-DFB0-47BA-A580-000504CFD3E5}" type="slidenum">
              <a:rPr lang="de-DE" smtClean="0"/>
              <a:t>3</a:t>
            </a:fld>
            <a:endParaRPr lang="de-DE"/>
          </a:p>
        </p:txBody>
      </p:sp>
    </p:spTree>
    <p:extLst>
      <p:ext uri="{BB962C8B-B14F-4D97-AF65-F5344CB8AC3E}">
        <p14:creationId xmlns:p14="http://schemas.microsoft.com/office/powerpoint/2010/main" val="4109377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p:txBody>
          <a:bodyPr/>
          <a:lstStyle/>
          <a:p>
            <a:r>
              <a:rPr lang="es-ES" dirty="0"/>
              <a:t>INTRODUCTION &amp; MISSION BACKGROUND</a:t>
            </a:r>
          </a:p>
        </p:txBody>
      </p:sp>
      <p:sp>
        <p:nvSpPr>
          <p:cNvPr id="3" name="Marcador de contenido 2">
            <a:extLst>
              <a:ext uri="{FF2B5EF4-FFF2-40B4-BE49-F238E27FC236}">
                <a16:creationId xmlns:a16="http://schemas.microsoft.com/office/drawing/2014/main" id="{557C58D2-7A49-838F-9D86-9EDD9E18C3DF}"/>
              </a:ext>
            </a:extLst>
          </p:cNvPr>
          <p:cNvSpPr>
            <a:spLocks noGrp="1"/>
          </p:cNvSpPr>
          <p:nvPr>
            <p:ph idx="1"/>
          </p:nvPr>
        </p:nvSpPr>
        <p:spPr>
          <a:xfrm>
            <a:off x="350289" y="1594175"/>
            <a:ext cx="11161454" cy="4320000"/>
          </a:xfrm>
        </p:spPr>
        <p:txBody>
          <a:bodyPr/>
          <a:lstStyle/>
          <a:p>
            <a:r>
              <a:rPr lang="es-ES" dirty="0"/>
              <a:t>Ariel </a:t>
            </a:r>
            <a:r>
              <a:rPr lang="es-ES" dirty="0" err="1"/>
              <a:t>Mission</a:t>
            </a:r>
            <a:r>
              <a:rPr lang="es-ES" dirty="0"/>
              <a:t> (</a:t>
            </a:r>
            <a:r>
              <a:rPr lang="es-ES" dirty="0" err="1"/>
              <a:t>Atmospheric</a:t>
            </a:r>
            <a:r>
              <a:rPr lang="es-ES" dirty="0"/>
              <a:t> Remote-</a:t>
            </a:r>
            <a:r>
              <a:rPr lang="es-ES" dirty="0" err="1"/>
              <a:t>sensing</a:t>
            </a:r>
            <a:r>
              <a:rPr lang="es-ES" dirty="0"/>
              <a:t> </a:t>
            </a:r>
            <a:r>
              <a:rPr lang="es-ES" dirty="0" err="1"/>
              <a:t>Infrared</a:t>
            </a:r>
            <a:r>
              <a:rPr lang="es-ES" dirty="0"/>
              <a:t> </a:t>
            </a:r>
            <a:r>
              <a:rPr lang="es-ES" dirty="0" err="1"/>
              <a:t>Exoplanet</a:t>
            </a:r>
            <a:r>
              <a:rPr lang="es-ES" dirty="0"/>
              <a:t> </a:t>
            </a:r>
            <a:r>
              <a:rPr lang="es-ES" dirty="0" err="1"/>
              <a:t>Large-survey</a:t>
            </a:r>
            <a:r>
              <a:rPr lang="es-ES" dirty="0"/>
              <a:t>, ESA </a:t>
            </a:r>
            <a:r>
              <a:rPr lang="es-ES" dirty="0" err="1"/>
              <a:t>Cosmic</a:t>
            </a:r>
            <a:r>
              <a:rPr lang="es-ES" dirty="0"/>
              <a:t> </a:t>
            </a:r>
            <a:r>
              <a:rPr lang="es-ES" dirty="0" err="1"/>
              <a:t>Vision</a:t>
            </a:r>
            <a:r>
              <a:rPr lang="es-ES" dirty="0"/>
              <a:t> M4)</a:t>
            </a:r>
          </a:p>
          <a:p>
            <a:endParaRPr lang="de-DE" dirty="0"/>
          </a:p>
          <a:p>
            <a:endParaRPr lang="de-DE" dirty="0"/>
          </a:p>
          <a:p>
            <a:endParaRPr lang="es-ES" dirty="0"/>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720093" y="6022776"/>
            <a:ext cx="5904994" cy="295224"/>
          </a:xfrm>
        </p:spPr>
        <p:txBody>
          <a:bodyPr/>
          <a:lstStyle/>
          <a:p>
            <a:r>
              <a:rPr lang="de-DE" dirty="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p:txBody>
          <a:bodyPr/>
          <a:lstStyle/>
          <a:p>
            <a:fld id="{1F8F6C9E-DFB0-47BA-A580-000504CFD3E5}" type="slidenum">
              <a:rPr lang="de-DE" smtClean="0"/>
              <a:t>4</a:t>
            </a:fld>
            <a:endParaRPr lang="de-DE"/>
          </a:p>
        </p:txBody>
      </p:sp>
      <p:graphicFrame>
        <p:nvGraphicFramePr>
          <p:cNvPr id="6" name="Diagrama 5">
            <a:extLst>
              <a:ext uri="{FF2B5EF4-FFF2-40B4-BE49-F238E27FC236}">
                <a16:creationId xmlns:a16="http://schemas.microsoft.com/office/drawing/2014/main" id="{7DF2FABF-D660-13FA-4AD2-1BE0A923691A}"/>
              </a:ext>
            </a:extLst>
          </p:cNvPr>
          <p:cNvGraphicFramePr/>
          <p:nvPr>
            <p:extLst>
              <p:ext uri="{D42A27DB-BD31-4B8C-83A1-F6EECF244321}">
                <p14:modId xmlns:p14="http://schemas.microsoft.com/office/powerpoint/2010/main" val="4066224023"/>
              </p:ext>
            </p:extLst>
          </p:nvPr>
        </p:nvGraphicFramePr>
        <p:xfrm>
          <a:off x="540070" y="2101144"/>
          <a:ext cx="4261540" cy="2884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78B9222B-E751-C297-8CD1-EFB13C09FA11}"/>
              </a:ext>
            </a:extLst>
          </p:cNvPr>
          <p:cNvPicPr>
            <a:picLocks noChangeAspect="1"/>
          </p:cNvPicPr>
          <p:nvPr/>
        </p:nvPicPr>
        <p:blipFill>
          <a:blip r:embed="rId7"/>
          <a:stretch>
            <a:fillRect/>
          </a:stretch>
        </p:blipFill>
        <p:spPr>
          <a:xfrm>
            <a:off x="5057193" y="1846981"/>
            <a:ext cx="6438444" cy="4067194"/>
          </a:xfrm>
          <a:prstGeom prst="rect">
            <a:avLst/>
          </a:prstGeom>
        </p:spPr>
      </p:pic>
      <p:sp>
        <p:nvSpPr>
          <p:cNvPr id="8" name="CuadroTexto 7">
            <a:extLst>
              <a:ext uri="{FF2B5EF4-FFF2-40B4-BE49-F238E27FC236}">
                <a16:creationId xmlns:a16="http://schemas.microsoft.com/office/drawing/2014/main" id="{7B245962-5FBD-7698-7C4B-F10C5B384E10}"/>
              </a:ext>
            </a:extLst>
          </p:cNvPr>
          <p:cNvSpPr txBox="1"/>
          <p:nvPr/>
        </p:nvSpPr>
        <p:spPr>
          <a:xfrm>
            <a:off x="720093" y="5216038"/>
            <a:ext cx="2808111" cy="553998"/>
          </a:xfrm>
          <a:prstGeom prst="rect">
            <a:avLst/>
          </a:prstGeom>
          <a:noFill/>
        </p:spPr>
        <p:txBody>
          <a:bodyPr wrap="square" lIns="0" tIns="0" rIns="0" bIns="0" rtlCol="0">
            <a:spAutoFit/>
          </a:bodyPr>
          <a:lstStyle/>
          <a:p>
            <a:pPr algn="l"/>
            <a:r>
              <a:rPr lang="es-ES" dirty="0"/>
              <a:t>PLM: </a:t>
            </a:r>
            <a:r>
              <a:rPr lang="es-ES" dirty="0" err="1"/>
              <a:t>Cold</a:t>
            </a:r>
            <a:r>
              <a:rPr lang="es-ES" dirty="0"/>
              <a:t> </a:t>
            </a:r>
            <a:r>
              <a:rPr lang="es-ES" dirty="0" err="1"/>
              <a:t>Payload</a:t>
            </a:r>
            <a:r>
              <a:rPr lang="es-ES" dirty="0"/>
              <a:t> Module</a:t>
            </a:r>
          </a:p>
          <a:p>
            <a:pPr algn="l"/>
            <a:r>
              <a:rPr lang="es-ES" dirty="0"/>
              <a:t>SVM: </a:t>
            </a:r>
            <a:r>
              <a:rPr lang="es-ES" dirty="0" err="1"/>
              <a:t>Warm</a:t>
            </a:r>
            <a:r>
              <a:rPr lang="es-ES" dirty="0"/>
              <a:t> Service Module</a:t>
            </a:r>
          </a:p>
        </p:txBody>
      </p:sp>
    </p:spTree>
    <p:extLst>
      <p:ext uri="{BB962C8B-B14F-4D97-AF65-F5344CB8AC3E}">
        <p14:creationId xmlns:p14="http://schemas.microsoft.com/office/powerpoint/2010/main" val="2453489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p:txBody>
          <a:bodyPr/>
          <a:lstStyle/>
          <a:p>
            <a:r>
              <a:rPr lang="es-ES" dirty="0"/>
              <a:t>SUB-SYSTEMS INVOLVED</a:t>
            </a:r>
          </a:p>
        </p:txBody>
      </p:sp>
      <p:sp>
        <p:nvSpPr>
          <p:cNvPr id="3" name="Marcador de contenido 2">
            <a:extLst>
              <a:ext uri="{FF2B5EF4-FFF2-40B4-BE49-F238E27FC236}">
                <a16:creationId xmlns:a16="http://schemas.microsoft.com/office/drawing/2014/main" id="{557C58D2-7A49-838F-9D86-9EDD9E18C3DF}"/>
              </a:ext>
            </a:extLst>
          </p:cNvPr>
          <p:cNvSpPr>
            <a:spLocks noGrp="1"/>
          </p:cNvSpPr>
          <p:nvPr>
            <p:ph idx="1"/>
          </p:nvPr>
        </p:nvSpPr>
        <p:spPr>
          <a:xfrm>
            <a:off x="350289" y="1594175"/>
            <a:ext cx="11161454" cy="4320000"/>
          </a:xfrm>
        </p:spPr>
        <p:txBody>
          <a:bodyPr/>
          <a:lstStyle/>
          <a:p>
            <a:r>
              <a:rPr lang="es-ES" dirty="0"/>
              <a:t>Ariel PLM </a:t>
            </a:r>
            <a:r>
              <a:rPr lang="es-ES" dirty="0" err="1"/>
              <a:t>equipment</a:t>
            </a:r>
            <a:r>
              <a:rPr lang="es-ES" dirty="0"/>
              <a:t> and </a:t>
            </a:r>
            <a:r>
              <a:rPr lang="es-ES" dirty="0" err="1"/>
              <a:t>temperature</a:t>
            </a:r>
            <a:r>
              <a:rPr lang="es-ES" dirty="0"/>
              <a:t> </a:t>
            </a:r>
            <a:r>
              <a:rPr lang="es-ES" dirty="0" err="1"/>
              <a:t>ranges</a:t>
            </a:r>
            <a:r>
              <a:rPr lang="es-ES" dirty="0"/>
              <a:t> to be </a:t>
            </a:r>
            <a:r>
              <a:rPr lang="es-ES" dirty="0" err="1"/>
              <a:t>tested</a:t>
            </a:r>
            <a:r>
              <a:rPr lang="es-ES" dirty="0"/>
              <a:t>:</a:t>
            </a:r>
          </a:p>
          <a:p>
            <a:endParaRPr lang="de-DE" dirty="0"/>
          </a:p>
          <a:p>
            <a:endParaRPr lang="de-DE" dirty="0"/>
          </a:p>
          <a:p>
            <a:endParaRPr lang="es-ES" dirty="0"/>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720093" y="6022776"/>
            <a:ext cx="5904994" cy="295224"/>
          </a:xfrm>
        </p:spPr>
        <p:txBody>
          <a:bodyPr/>
          <a:lstStyle/>
          <a:p>
            <a:r>
              <a:rPr lang="de-DE" dirty="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p:txBody>
          <a:bodyPr/>
          <a:lstStyle/>
          <a:p>
            <a:fld id="{1F8F6C9E-DFB0-47BA-A580-000504CFD3E5}" type="slidenum">
              <a:rPr lang="de-DE" smtClean="0"/>
              <a:t>5</a:t>
            </a:fld>
            <a:endParaRPr lang="de-DE"/>
          </a:p>
        </p:txBody>
      </p:sp>
      <p:pic>
        <p:nvPicPr>
          <p:cNvPr id="11" name="Imagen 10">
            <a:extLst>
              <a:ext uri="{FF2B5EF4-FFF2-40B4-BE49-F238E27FC236}">
                <a16:creationId xmlns:a16="http://schemas.microsoft.com/office/drawing/2014/main" id="{7B9628E6-B8FF-6AD6-BA08-C8496A5FEB3B}"/>
              </a:ext>
            </a:extLst>
          </p:cNvPr>
          <p:cNvPicPr>
            <a:picLocks noChangeAspect="1"/>
          </p:cNvPicPr>
          <p:nvPr/>
        </p:nvPicPr>
        <p:blipFill>
          <a:blip r:embed="rId2"/>
          <a:stretch>
            <a:fillRect/>
          </a:stretch>
        </p:blipFill>
        <p:spPr>
          <a:xfrm>
            <a:off x="2660730" y="2030564"/>
            <a:ext cx="5906324" cy="3734321"/>
          </a:xfrm>
          <a:prstGeom prst="rect">
            <a:avLst/>
          </a:prstGeom>
        </p:spPr>
      </p:pic>
    </p:spTree>
    <p:extLst>
      <p:ext uri="{BB962C8B-B14F-4D97-AF65-F5344CB8AC3E}">
        <p14:creationId xmlns:p14="http://schemas.microsoft.com/office/powerpoint/2010/main" val="375964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a:bodyPr>
          <a:lstStyle/>
          <a:p>
            <a:r>
              <a:rPr lang="es-ES" dirty="0"/>
              <a:t>TESTING CANDIDATES AND DISCUSSION</a:t>
            </a:r>
          </a:p>
        </p:txBody>
      </p:sp>
      <p:sp>
        <p:nvSpPr>
          <p:cNvPr id="3" name="Marcador de contenido 2">
            <a:extLst>
              <a:ext uri="{FF2B5EF4-FFF2-40B4-BE49-F238E27FC236}">
                <a16:creationId xmlns:a16="http://schemas.microsoft.com/office/drawing/2014/main" id="{557C58D2-7A49-838F-9D86-9EDD9E18C3DF}"/>
              </a:ext>
            </a:extLst>
          </p:cNvPr>
          <p:cNvSpPr>
            <a:spLocks noGrp="1"/>
          </p:cNvSpPr>
          <p:nvPr>
            <p:ph sz="half" idx="1"/>
          </p:nvPr>
        </p:nvSpPr>
        <p:spPr>
          <a:xfrm>
            <a:off x="540070" y="1910468"/>
            <a:ext cx="5400000" cy="4320000"/>
          </a:xfrm>
        </p:spPr>
        <p:txBody>
          <a:bodyPr>
            <a:normAutofit/>
          </a:bodyPr>
          <a:lstStyle/>
          <a:p>
            <a:r>
              <a:rPr lang="es-ES" dirty="0" err="1"/>
              <a:t>List</a:t>
            </a:r>
            <a:r>
              <a:rPr lang="es-ES" dirty="0"/>
              <a:t> </a:t>
            </a:r>
            <a:r>
              <a:rPr lang="es-ES" dirty="0" err="1"/>
              <a:t>of</a:t>
            </a:r>
            <a:r>
              <a:rPr lang="es-ES" dirty="0"/>
              <a:t> candidate ítems to be </a:t>
            </a:r>
            <a:r>
              <a:rPr lang="es-ES" dirty="0" err="1"/>
              <a:t>tested</a:t>
            </a:r>
            <a:r>
              <a:rPr lang="es-ES" dirty="0"/>
              <a:t> </a:t>
            </a:r>
            <a:r>
              <a:rPr lang="es-ES" dirty="0" err="1"/>
              <a:t>under</a:t>
            </a:r>
            <a:r>
              <a:rPr lang="es-ES" dirty="0"/>
              <a:t> </a:t>
            </a:r>
            <a:r>
              <a:rPr lang="es-ES" dirty="0" err="1"/>
              <a:t>the</a:t>
            </a:r>
            <a:r>
              <a:rPr lang="es-ES" dirty="0"/>
              <a:t> </a:t>
            </a:r>
            <a:r>
              <a:rPr lang="es-ES" dirty="0" err="1"/>
              <a:t>umbrella</a:t>
            </a:r>
            <a:r>
              <a:rPr lang="es-ES" dirty="0"/>
              <a:t> </a:t>
            </a:r>
            <a:r>
              <a:rPr lang="es-ES" dirty="0" err="1"/>
              <a:t>of</a:t>
            </a:r>
            <a:r>
              <a:rPr lang="es-ES" dirty="0"/>
              <a:t> </a:t>
            </a:r>
            <a:r>
              <a:rPr lang="es-ES" dirty="0" err="1"/>
              <a:t>the</a:t>
            </a:r>
            <a:r>
              <a:rPr lang="es-ES" dirty="0"/>
              <a:t> CPPA. </a:t>
            </a:r>
            <a:r>
              <a:rPr lang="es-ES" dirty="0" err="1"/>
              <a:t>The</a:t>
            </a:r>
            <a:r>
              <a:rPr lang="es-ES" dirty="0"/>
              <a:t> </a:t>
            </a:r>
            <a:r>
              <a:rPr lang="es-ES" dirty="0" err="1"/>
              <a:t>selection</a:t>
            </a:r>
            <a:r>
              <a:rPr lang="es-ES" dirty="0"/>
              <a:t> </a:t>
            </a:r>
            <a:r>
              <a:rPr lang="es-ES" dirty="0" err="1"/>
              <a:t>is</a:t>
            </a:r>
            <a:r>
              <a:rPr lang="es-ES" dirty="0"/>
              <a:t> </a:t>
            </a:r>
            <a:r>
              <a:rPr lang="es-ES" dirty="0" err="1"/>
              <a:t>made</a:t>
            </a:r>
            <a:r>
              <a:rPr lang="es-ES" dirty="0"/>
              <a:t> to:</a:t>
            </a:r>
          </a:p>
          <a:p>
            <a:endParaRPr lang="es-ES" dirty="0"/>
          </a:p>
          <a:p>
            <a:pPr marL="285750" indent="-285750">
              <a:buClr>
                <a:srgbClr val="FF0000"/>
              </a:buClr>
              <a:buFont typeface="Wingdings" panose="05000000000000000000" pitchFamily="2" charset="2"/>
              <a:buChar char="§"/>
            </a:pPr>
            <a:r>
              <a:rPr lang="es-ES" dirty="0" err="1"/>
              <a:t>Temperature</a:t>
            </a:r>
            <a:r>
              <a:rPr lang="es-ES" dirty="0"/>
              <a:t> </a:t>
            </a:r>
            <a:r>
              <a:rPr lang="es-ES" dirty="0" err="1"/>
              <a:t>values</a:t>
            </a:r>
            <a:r>
              <a:rPr lang="es-ES" dirty="0"/>
              <a:t> </a:t>
            </a:r>
            <a:r>
              <a:rPr lang="es-ES" dirty="0" err="1"/>
              <a:t>seen</a:t>
            </a:r>
            <a:r>
              <a:rPr lang="es-ES" dirty="0"/>
              <a:t> </a:t>
            </a:r>
            <a:r>
              <a:rPr lang="es-ES" dirty="0" err="1"/>
              <a:t>by</a:t>
            </a:r>
            <a:r>
              <a:rPr lang="es-ES" dirty="0"/>
              <a:t> </a:t>
            </a:r>
            <a:r>
              <a:rPr lang="es-ES" dirty="0" err="1"/>
              <a:t>the</a:t>
            </a:r>
            <a:r>
              <a:rPr lang="es-ES" dirty="0"/>
              <a:t> </a:t>
            </a:r>
            <a:r>
              <a:rPr lang="es-ES" dirty="0" err="1"/>
              <a:t>parts</a:t>
            </a:r>
            <a:endParaRPr lang="es-ES" dirty="0"/>
          </a:p>
          <a:p>
            <a:pPr marL="285750" indent="-285750">
              <a:buClr>
                <a:srgbClr val="FF0000"/>
              </a:buClr>
              <a:buFont typeface="Wingdings" panose="05000000000000000000" pitchFamily="2" charset="2"/>
              <a:buChar char="§"/>
            </a:pPr>
            <a:r>
              <a:rPr lang="es-ES" dirty="0" err="1"/>
              <a:t>Family</a:t>
            </a:r>
            <a:r>
              <a:rPr lang="es-ES" dirty="0"/>
              <a:t> </a:t>
            </a:r>
            <a:r>
              <a:rPr lang="es-ES" dirty="0" err="1"/>
              <a:t>coverage</a:t>
            </a:r>
            <a:endParaRPr lang="es-ES" dirty="0"/>
          </a:p>
          <a:p>
            <a:pPr marL="285750" indent="-285750">
              <a:buClr>
                <a:srgbClr val="FF0000"/>
              </a:buClr>
              <a:buFont typeface="Wingdings" panose="05000000000000000000" pitchFamily="2" charset="2"/>
              <a:buChar char="§"/>
            </a:pPr>
            <a:r>
              <a:rPr lang="es-ES" dirty="0" err="1"/>
              <a:t>Technology</a:t>
            </a:r>
            <a:r>
              <a:rPr lang="es-ES" dirty="0"/>
              <a:t> </a:t>
            </a:r>
            <a:r>
              <a:rPr lang="es-ES" dirty="0" err="1"/>
              <a:t>corners</a:t>
            </a:r>
            <a:r>
              <a:rPr lang="es-ES" dirty="0"/>
              <a:t> </a:t>
            </a:r>
            <a:r>
              <a:rPr lang="es-ES" dirty="0" err="1"/>
              <a:t>coverage</a:t>
            </a:r>
            <a:endParaRPr lang="es-ES" dirty="0"/>
          </a:p>
          <a:p>
            <a:endParaRPr lang="de-DE" dirty="0"/>
          </a:p>
          <a:p>
            <a:endParaRPr lang="de-DE" dirty="0"/>
          </a:p>
          <a:p>
            <a:endParaRPr lang="es-ES" dirty="0"/>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6</a:t>
            </a:fld>
            <a:endParaRPr lang="de-DE"/>
          </a:p>
        </p:txBody>
      </p:sp>
      <p:pic>
        <p:nvPicPr>
          <p:cNvPr id="12" name="Imagen 11">
            <a:extLst>
              <a:ext uri="{FF2B5EF4-FFF2-40B4-BE49-F238E27FC236}">
                <a16:creationId xmlns:a16="http://schemas.microsoft.com/office/drawing/2014/main" id="{ECCA9927-A8C3-9233-8AE8-F581BC751B7F}"/>
              </a:ext>
            </a:extLst>
          </p:cNvPr>
          <p:cNvPicPr>
            <a:picLocks noChangeAspect="1"/>
          </p:cNvPicPr>
          <p:nvPr/>
        </p:nvPicPr>
        <p:blipFill>
          <a:blip r:embed="rId2"/>
          <a:stretch>
            <a:fillRect/>
          </a:stretch>
        </p:blipFill>
        <p:spPr>
          <a:xfrm>
            <a:off x="5869271" y="1083231"/>
            <a:ext cx="4863383" cy="5234769"/>
          </a:xfrm>
          <a:prstGeom prst="rect">
            <a:avLst/>
          </a:prstGeom>
        </p:spPr>
      </p:pic>
    </p:spTree>
    <p:extLst>
      <p:ext uri="{BB962C8B-B14F-4D97-AF65-F5344CB8AC3E}">
        <p14:creationId xmlns:p14="http://schemas.microsoft.com/office/powerpoint/2010/main" val="1857460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a:bodyPr>
          <a:lstStyle/>
          <a:p>
            <a:r>
              <a:rPr lang="es-ES" dirty="0"/>
              <a:t>TESTING FLOW</a:t>
            </a:r>
          </a:p>
        </p:txBody>
      </p:sp>
      <p:sp>
        <p:nvSpPr>
          <p:cNvPr id="3" name="Marcador de contenido 2">
            <a:extLst>
              <a:ext uri="{FF2B5EF4-FFF2-40B4-BE49-F238E27FC236}">
                <a16:creationId xmlns:a16="http://schemas.microsoft.com/office/drawing/2014/main" id="{557C58D2-7A49-838F-9D86-9EDD9E18C3DF}"/>
              </a:ext>
            </a:extLst>
          </p:cNvPr>
          <p:cNvSpPr>
            <a:spLocks noGrp="1"/>
          </p:cNvSpPr>
          <p:nvPr>
            <p:ph sz="half" idx="1"/>
          </p:nvPr>
        </p:nvSpPr>
        <p:spPr>
          <a:xfrm>
            <a:off x="540070" y="1910468"/>
            <a:ext cx="5400000" cy="4320000"/>
          </a:xfrm>
        </p:spPr>
        <p:txBody>
          <a:bodyPr>
            <a:normAutofit/>
          </a:bodyPr>
          <a:lstStyle/>
          <a:p>
            <a:r>
              <a:rPr lang="es-ES" dirty="0" err="1"/>
              <a:t>The</a:t>
            </a:r>
            <a:r>
              <a:rPr lang="es-ES" dirty="0"/>
              <a:t> table shows </a:t>
            </a:r>
            <a:r>
              <a:rPr lang="es-ES" dirty="0" err="1"/>
              <a:t>the</a:t>
            </a:r>
            <a:r>
              <a:rPr lang="es-ES" dirty="0"/>
              <a:t> test Flow </a:t>
            </a:r>
            <a:r>
              <a:rPr lang="es-ES" dirty="0" err="1"/>
              <a:t>agreed</a:t>
            </a:r>
            <a:r>
              <a:rPr lang="es-ES" dirty="0"/>
              <a:t> to be </a:t>
            </a:r>
            <a:r>
              <a:rPr lang="es-ES" dirty="0" err="1"/>
              <a:t>performed</a:t>
            </a:r>
            <a:r>
              <a:rPr lang="es-ES" dirty="0"/>
              <a:t> </a:t>
            </a:r>
            <a:r>
              <a:rPr lang="es-ES" dirty="0" err="1"/>
              <a:t>on</a:t>
            </a:r>
            <a:r>
              <a:rPr lang="es-ES" dirty="0"/>
              <a:t> </a:t>
            </a:r>
            <a:r>
              <a:rPr lang="es-ES" dirty="0" err="1"/>
              <a:t>these</a:t>
            </a:r>
            <a:r>
              <a:rPr lang="es-ES" dirty="0"/>
              <a:t> </a:t>
            </a:r>
            <a:r>
              <a:rPr lang="es-ES" dirty="0" err="1"/>
              <a:t>components</a:t>
            </a:r>
            <a:r>
              <a:rPr lang="es-ES" dirty="0"/>
              <a:t>:</a:t>
            </a:r>
          </a:p>
          <a:p>
            <a:endParaRPr lang="es-ES" dirty="0"/>
          </a:p>
          <a:p>
            <a:pPr marL="285750" indent="-285750">
              <a:buClr>
                <a:schemeClr val="accent6"/>
              </a:buClr>
              <a:buFont typeface="Wingdings" panose="05000000000000000000" pitchFamily="2" charset="2"/>
              <a:buChar char="§"/>
            </a:pPr>
            <a:r>
              <a:rPr lang="en-US" dirty="0"/>
              <a:t>The 12 cycles between maximum and minimum non-operating temperature range are intended to measure the thermal stress suffered by the component just by being at those temperatures, while the test is performed under no biasing conditions. </a:t>
            </a:r>
          </a:p>
          <a:p>
            <a:pPr marL="285750" indent="-285750">
              <a:buClr>
                <a:schemeClr val="accent6"/>
              </a:buClr>
              <a:buFont typeface="Wingdings" panose="05000000000000000000" pitchFamily="2" charset="2"/>
              <a:buChar char="§"/>
            </a:pPr>
            <a:r>
              <a:rPr lang="en-US" dirty="0"/>
              <a:t>The life test 1000h is designed to measure the fatigue suffered by the parts by working biased at the minimum operating temperature conditions. 1000h is reduced to 500h for Thermistor, Connectors and Cables.</a:t>
            </a:r>
            <a:endParaRPr lang="es-ES" dirty="0"/>
          </a:p>
          <a:p>
            <a:endParaRPr lang="de-DE" dirty="0"/>
          </a:p>
          <a:p>
            <a:endParaRPr lang="de-DE" dirty="0"/>
          </a:p>
          <a:p>
            <a:endParaRPr lang="es-ES" dirty="0"/>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7</a:t>
            </a:fld>
            <a:endParaRPr lang="de-DE"/>
          </a:p>
        </p:txBody>
      </p:sp>
      <p:pic>
        <p:nvPicPr>
          <p:cNvPr id="7" name="Imagen 6">
            <a:extLst>
              <a:ext uri="{FF2B5EF4-FFF2-40B4-BE49-F238E27FC236}">
                <a16:creationId xmlns:a16="http://schemas.microsoft.com/office/drawing/2014/main" id="{3C01234F-D757-A221-A528-C0BE9271CE5C}"/>
              </a:ext>
            </a:extLst>
          </p:cNvPr>
          <p:cNvPicPr>
            <a:picLocks noChangeAspect="1"/>
          </p:cNvPicPr>
          <p:nvPr/>
        </p:nvPicPr>
        <p:blipFill>
          <a:blip r:embed="rId2"/>
          <a:stretch>
            <a:fillRect/>
          </a:stretch>
        </p:blipFill>
        <p:spPr>
          <a:xfrm>
            <a:off x="6928956" y="1518115"/>
            <a:ext cx="4115374" cy="4477375"/>
          </a:xfrm>
          <a:prstGeom prst="rect">
            <a:avLst/>
          </a:prstGeom>
        </p:spPr>
      </p:pic>
    </p:spTree>
    <p:extLst>
      <p:ext uri="{BB962C8B-B14F-4D97-AF65-F5344CB8AC3E}">
        <p14:creationId xmlns:p14="http://schemas.microsoft.com/office/powerpoint/2010/main" val="6181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a:bodyPr>
          <a:lstStyle/>
          <a:p>
            <a:r>
              <a:rPr lang="es-ES" dirty="0"/>
              <a:t>TESTING FLOW</a:t>
            </a:r>
          </a:p>
        </p:txBody>
      </p:sp>
      <p:sp>
        <p:nvSpPr>
          <p:cNvPr id="3" name="Marcador de contenido 2">
            <a:extLst>
              <a:ext uri="{FF2B5EF4-FFF2-40B4-BE49-F238E27FC236}">
                <a16:creationId xmlns:a16="http://schemas.microsoft.com/office/drawing/2014/main" id="{557C58D2-7A49-838F-9D86-9EDD9E18C3DF}"/>
              </a:ext>
            </a:extLst>
          </p:cNvPr>
          <p:cNvSpPr>
            <a:spLocks noGrp="1"/>
          </p:cNvSpPr>
          <p:nvPr>
            <p:ph sz="half" idx="1"/>
          </p:nvPr>
        </p:nvSpPr>
        <p:spPr>
          <a:xfrm>
            <a:off x="540070" y="1910468"/>
            <a:ext cx="5400000" cy="4320000"/>
          </a:xfrm>
        </p:spPr>
        <p:txBody>
          <a:bodyPr>
            <a:normAutofit/>
          </a:bodyPr>
          <a:lstStyle/>
          <a:p>
            <a:r>
              <a:rPr lang="es-ES" dirty="0" err="1"/>
              <a:t>The</a:t>
            </a:r>
            <a:r>
              <a:rPr lang="es-ES" dirty="0"/>
              <a:t> test </a:t>
            </a:r>
            <a:r>
              <a:rPr lang="es-ES" dirty="0" err="1"/>
              <a:t>flow</a:t>
            </a:r>
            <a:r>
              <a:rPr lang="es-ES" dirty="0"/>
              <a:t> </a:t>
            </a:r>
            <a:r>
              <a:rPr lang="es-ES" dirty="0" err="1"/>
              <a:t>is</a:t>
            </a:r>
            <a:r>
              <a:rPr lang="es-ES" dirty="0"/>
              <a:t> a bit </a:t>
            </a:r>
            <a:r>
              <a:rPr lang="es-ES" dirty="0" err="1"/>
              <a:t>different</a:t>
            </a:r>
            <a:r>
              <a:rPr lang="es-ES" dirty="0"/>
              <a:t> </a:t>
            </a:r>
            <a:r>
              <a:rPr lang="es-ES" dirty="0" err="1"/>
              <a:t>for</a:t>
            </a:r>
            <a:r>
              <a:rPr lang="es-ES" dirty="0"/>
              <a:t> </a:t>
            </a:r>
            <a:r>
              <a:rPr lang="es-ES" dirty="0" err="1"/>
              <a:t>the</a:t>
            </a:r>
            <a:r>
              <a:rPr lang="es-ES" dirty="0"/>
              <a:t> </a:t>
            </a:r>
            <a:r>
              <a:rPr lang="es-ES" dirty="0" err="1"/>
              <a:t>Microswitch</a:t>
            </a:r>
            <a:r>
              <a:rPr lang="es-ES" dirty="0"/>
              <a:t> (electro-</a:t>
            </a:r>
            <a:r>
              <a:rPr lang="es-ES" dirty="0" err="1"/>
              <a:t>mechanical</a:t>
            </a:r>
            <a:r>
              <a:rPr lang="es-ES" dirty="0"/>
              <a:t> </a:t>
            </a:r>
            <a:r>
              <a:rPr lang="es-ES" dirty="0" err="1"/>
              <a:t>part</a:t>
            </a:r>
            <a:r>
              <a:rPr lang="es-ES" dirty="0"/>
              <a:t>):</a:t>
            </a:r>
          </a:p>
          <a:p>
            <a:endParaRPr lang="es-ES" dirty="0"/>
          </a:p>
          <a:p>
            <a:endParaRPr lang="de-DE" dirty="0"/>
          </a:p>
          <a:p>
            <a:endParaRPr lang="de-DE" dirty="0"/>
          </a:p>
          <a:p>
            <a:endParaRPr lang="es-ES" dirty="0"/>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8</a:t>
            </a:fld>
            <a:endParaRPr lang="de-DE"/>
          </a:p>
        </p:txBody>
      </p:sp>
      <p:pic>
        <p:nvPicPr>
          <p:cNvPr id="8" name="Imagen 7">
            <a:extLst>
              <a:ext uri="{FF2B5EF4-FFF2-40B4-BE49-F238E27FC236}">
                <a16:creationId xmlns:a16="http://schemas.microsoft.com/office/drawing/2014/main" id="{A188E7AD-368F-9041-DEC7-ED4A2CE82B1D}"/>
              </a:ext>
            </a:extLst>
          </p:cNvPr>
          <p:cNvPicPr>
            <a:picLocks noChangeAspect="1"/>
          </p:cNvPicPr>
          <p:nvPr/>
        </p:nvPicPr>
        <p:blipFill>
          <a:blip r:embed="rId2"/>
          <a:stretch>
            <a:fillRect/>
          </a:stretch>
        </p:blipFill>
        <p:spPr>
          <a:xfrm>
            <a:off x="7026802" y="1577950"/>
            <a:ext cx="3829584" cy="4496427"/>
          </a:xfrm>
          <a:prstGeom prst="rect">
            <a:avLst/>
          </a:prstGeom>
        </p:spPr>
      </p:pic>
      <p:sp>
        <p:nvSpPr>
          <p:cNvPr id="9" name="Elipse 8">
            <a:extLst>
              <a:ext uri="{FF2B5EF4-FFF2-40B4-BE49-F238E27FC236}">
                <a16:creationId xmlns:a16="http://schemas.microsoft.com/office/drawing/2014/main" id="{26F23F67-B591-3743-41F1-560AD71946B1}"/>
              </a:ext>
            </a:extLst>
          </p:cNvPr>
          <p:cNvSpPr/>
          <p:nvPr/>
        </p:nvSpPr>
        <p:spPr>
          <a:xfrm>
            <a:off x="6742545" y="4230255"/>
            <a:ext cx="4396510" cy="94210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es-ES" dirty="0"/>
          </a:p>
        </p:txBody>
      </p:sp>
    </p:spTree>
    <p:extLst>
      <p:ext uri="{BB962C8B-B14F-4D97-AF65-F5344CB8AC3E}">
        <p14:creationId xmlns:p14="http://schemas.microsoft.com/office/powerpoint/2010/main" val="3264601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9D86B6-6818-F250-C6A8-06CFE2D0891F}"/>
              </a:ext>
            </a:extLst>
          </p:cNvPr>
          <p:cNvSpPr>
            <a:spLocks noGrp="1"/>
          </p:cNvSpPr>
          <p:nvPr>
            <p:ph type="title"/>
          </p:nvPr>
        </p:nvSpPr>
        <p:spPr>
          <a:xfrm>
            <a:off x="540070" y="540000"/>
            <a:ext cx="11161454" cy="612000"/>
          </a:xfrm>
        </p:spPr>
        <p:txBody>
          <a:bodyPr anchor="t">
            <a:normAutofit/>
          </a:bodyPr>
          <a:lstStyle/>
          <a:p>
            <a:r>
              <a:rPr lang="es-ES" dirty="0"/>
              <a:t>EQUIPMENT USED</a:t>
            </a:r>
          </a:p>
        </p:txBody>
      </p:sp>
      <p:sp>
        <p:nvSpPr>
          <p:cNvPr id="3" name="Marcador de contenido 2">
            <a:extLst>
              <a:ext uri="{FF2B5EF4-FFF2-40B4-BE49-F238E27FC236}">
                <a16:creationId xmlns:a16="http://schemas.microsoft.com/office/drawing/2014/main" id="{557C58D2-7A49-838F-9D86-9EDD9E18C3DF}"/>
              </a:ext>
            </a:extLst>
          </p:cNvPr>
          <p:cNvSpPr>
            <a:spLocks noGrp="1"/>
          </p:cNvSpPr>
          <p:nvPr>
            <p:ph sz="half" idx="1"/>
          </p:nvPr>
        </p:nvSpPr>
        <p:spPr>
          <a:xfrm>
            <a:off x="540070" y="1481260"/>
            <a:ext cx="5400000" cy="720765"/>
          </a:xfrm>
        </p:spPr>
        <p:txBody>
          <a:bodyPr>
            <a:normAutofit fontScale="92500" lnSpcReduction="20000"/>
          </a:bodyPr>
          <a:lstStyle/>
          <a:p>
            <a:r>
              <a:rPr lang="es-ES" dirty="0" err="1"/>
              <a:t>The</a:t>
            </a:r>
            <a:r>
              <a:rPr lang="es-ES" dirty="0"/>
              <a:t> </a:t>
            </a:r>
            <a:r>
              <a:rPr lang="es-ES" dirty="0" err="1"/>
              <a:t>testing</a:t>
            </a:r>
            <a:r>
              <a:rPr lang="es-ES" dirty="0"/>
              <a:t> at </a:t>
            </a:r>
            <a:r>
              <a:rPr lang="es-ES" dirty="0" err="1"/>
              <a:t>these</a:t>
            </a:r>
            <a:r>
              <a:rPr lang="es-ES" dirty="0"/>
              <a:t> </a:t>
            </a:r>
            <a:r>
              <a:rPr lang="es-ES" dirty="0" err="1"/>
              <a:t>low</a:t>
            </a:r>
            <a:r>
              <a:rPr lang="es-ES" dirty="0"/>
              <a:t> temperaturas are </a:t>
            </a:r>
            <a:r>
              <a:rPr lang="es-ES" dirty="0" err="1"/>
              <a:t>performed</a:t>
            </a:r>
            <a:r>
              <a:rPr lang="es-ES" dirty="0"/>
              <a:t> </a:t>
            </a:r>
            <a:r>
              <a:rPr lang="es-ES" dirty="0" err="1"/>
              <a:t>by</a:t>
            </a:r>
            <a:r>
              <a:rPr lang="es-ES" dirty="0"/>
              <a:t> </a:t>
            </a:r>
            <a:r>
              <a:rPr lang="es-ES" dirty="0" err="1"/>
              <a:t>means</a:t>
            </a:r>
            <a:r>
              <a:rPr lang="es-ES" dirty="0"/>
              <a:t> </a:t>
            </a:r>
            <a:r>
              <a:rPr lang="es-ES" dirty="0" err="1"/>
              <a:t>of</a:t>
            </a:r>
            <a:r>
              <a:rPr lang="es-ES" dirty="0"/>
              <a:t> </a:t>
            </a:r>
            <a:r>
              <a:rPr lang="es-ES" dirty="0" err="1"/>
              <a:t>an</a:t>
            </a:r>
            <a:r>
              <a:rPr lang="es-ES" dirty="0"/>
              <a:t> He </a:t>
            </a:r>
            <a:r>
              <a:rPr lang="es-ES" dirty="0" err="1"/>
              <a:t>closed-loop</a:t>
            </a:r>
            <a:r>
              <a:rPr lang="es-ES" dirty="0"/>
              <a:t> </a:t>
            </a:r>
            <a:r>
              <a:rPr lang="es-ES" dirty="0" err="1"/>
              <a:t>cryostat</a:t>
            </a:r>
            <a:r>
              <a:rPr lang="es-ES" dirty="0"/>
              <a:t> </a:t>
            </a:r>
            <a:r>
              <a:rPr lang="es-ES" dirty="0" err="1"/>
              <a:t>with</a:t>
            </a:r>
            <a:r>
              <a:rPr lang="es-ES" dirty="0"/>
              <a:t> </a:t>
            </a:r>
            <a:r>
              <a:rPr lang="es-ES" dirty="0" err="1"/>
              <a:t>pumping</a:t>
            </a:r>
            <a:r>
              <a:rPr lang="es-ES" dirty="0"/>
              <a:t> </a:t>
            </a:r>
            <a:r>
              <a:rPr lang="es-ES" dirty="0" err="1"/>
              <a:t>system</a:t>
            </a:r>
            <a:r>
              <a:rPr lang="es-ES" dirty="0"/>
              <a:t> and </a:t>
            </a:r>
            <a:r>
              <a:rPr lang="es-ES" dirty="0" err="1"/>
              <a:t>feedthrough</a:t>
            </a:r>
            <a:r>
              <a:rPr lang="es-ES" dirty="0"/>
              <a:t>.</a:t>
            </a:r>
          </a:p>
          <a:p>
            <a:endParaRPr lang="de-DE" dirty="0"/>
          </a:p>
          <a:p>
            <a:endParaRPr lang="de-DE" dirty="0"/>
          </a:p>
          <a:p>
            <a:endParaRPr lang="es-ES" dirty="0"/>
          </a:p>
        </p:txBody>
      </p:sp>
      <p:sp>
        <p:nvSpPr>
          <p:cNvPr id="4" name="Marcador de pie de página 3">
            <a:extLst>
              <a:ext uri="{FF2B5EF4-FFF2-40B4-BE49-F238E27FC236}">
                <a16:creationId xmlns:a16="http://schemas.microsoft.com/office/drawing/2014/main" id="{E11DD8B1-B48E-570B-E3D0-61A93EF3488A}"/>
              </a:ext>
            </a:extLst>
          </p:cNvPr>
          <p:cNvSpPr>
            <a:spLocks noGrp="1"/>
          </p:cNvSpPr>
          <p:nvPr>
            <p:ph type="ftr" sz="quarter" idx="11"/>
          </p:nvPr>
        </p:nvSpPr>
        <p:spPr>
          <a:xfrm>
            <a:off x="946731" y="6356350"/>
            <a:ext cx="4115336" cy="180000"/>
          </a:xfrm>
        </p:spPr>
        <p:txBody>
          <a:bodyPr>
            <a:normAutofit/>
          </a:bodyPr>
          <a:lstStyle/>
          <a:p>
            <a:pPr>
              <a:lnSpc>
                <a:spcPct val="90000"/>
              </a:lnSpc>
              <a:spcAft>
                <a:spcPts val="600"/>
              </a:spcAft>
            </a:pPr>
            <a:r>
              <a:rPr lang="de-DE" sz="600"/>
              <a:t>M.Sánchez │ Parts Engineering │SPCD | 17.10.2024</a:t>
            </a:r>
          </a:p>
        </p:txBody>
      </p:sp>
      <p:sp>
        <p:nvSpPr>
          <p:cNvPr id="5" name="Marcador de número de diapositiva 4">
            <a:extLst>
              <a:ext uri="{FF2B5EF4-FFF2-40B4-BE49-F238E27FC236}">
                <a16:creationId xmlns:a16="http://schemas.microsoft.com/office/drawing/2014/main" id="{15F873C2-CB50-8441-6EF6-305B80A2EE5A}"/>
              </a:ext>
            </a:extLst>
          </p:cNvPr>
          <p:cNvSpPr>
            <a:spLocks noGrp="1"/>
          </p:cNvSpPr>
          <p:nvPr>
            <p:ph type="sldNum" sz="quarter" idx="12"/>
          </p:nvPr>
        </p:nvSpPr>
        <p:spPr>
          <a:xfrm>
            <a:off x="540070" y="6356350"/>
            <a:ext cx="360047" cy="180000"/>
          </a:xfrm>
        </p:spPr>
        <p:txBody>
          <a:bodyPr anchor="b">
            <a:normAutofit/>
          </a:bodyPr>
          <a:lstStyle/>
          <a:p>
            <a:pPr>
              <a:spcAft>
                <a:spcPts val="600"/>
              </a:spcAft>
            </a:pPr>
            <a:fld id="{1F8F6C9E-DFB0-47BA-A580-000504CFD3E5}" type="slidenum">
              <a:rPr lang="de-DE" smtClean="0"/>
              <a:pPr>
                <a:spcAft>
                  <a:spcPts val="600"/>
                </a:spcAft>
              </a:pPr>
              <a:t>9</a:t>
            </a:fld>
            <a:endParaRPr lang="de-DE"/>
          </a:p>
        </p:txBody>
      </p:sp>
      <p:pic>
        <p:nvPicPr>
          <p:cNvPr id="6" name="Imagen 5">
            <a:extLst>
              <a:ext uri="{FF2B5EF4-FFF2-40B4-BE49-F238E27FC236}">
                <a16:creationId xmlns:a16="http://schemas.microsoft.com/office/drawing/2014/main" id="{8295EA84-292A-8433-93E7-AC2EBEA72728}"/>
              </a:ext>
            </a:extLst>
          </p:cNvPr>
          <p:cNvPicPr>
            <a:picLocks noChangeAspect="1"/>
          </p:cNvPicPr>
          <p:nvPr/>
        </p:nvPicPr>
        <p:blipFill>
          <a:blip r:embed="rId2"/>
          <a:stretch>
            <a:fillRect/>
          </a:stretch>
        </p:blipFill>
        <p:spPr>
          <a:xfrm>
            <a:off x="7470151" y="846000"/>
            <a:ext cx="4231373" cy="5299041"/>
          </a:xfrm>
          <a:prstGeom prst="rect">
            <a:avLst/>
          </a:prstGeom>
        </p:spPr>
      </p:pic>
      <p:pic>
        <p:nvPicPr>
          <p:cNvPr id="7" name="Imagen 6">
            <a:extLst>
              <a:ext uri="{FF2B5EF4-FFF2-40B4-BE49-F238E27FC236}">
                <a16:creationId xmlns:a16="http://schemas.microsoft.com/office/drawing/2014/main" id="{D5C3B67A-18E2-CC63-BB0E-9A4FAB0FA63E}"/>
              </a:ext>
            </a:extLst>
          </p:cNvPr>
          <p:cNvPicPr>
            <a:picLocks noChangeAspect="1"/>
          </p:cNvPicPr>
          <p:nvPr/>
        </p:nvPicPr>
        <p:blipFill>
          <a:blip r:embed="rId3"/>
          <a:stretch>
            <a:fillRect/>
          </a:stretch>
        </p:blipFill>
        <p:spPr>
          <a:xfrm>
            <a:off x="614270" y="2202025"/>
            <a:ext cx="4780258" cy="4170845"/>
          </a:xfrm>
          <a:prstGeom prst="rect">
            <a:avLst/>
          </a:prstGeom>
        </p:spPr>
      </p:pic>
    </p:spTree>
    <p:extLst>
      <p:ext uri="{BB962C8B-B14F-4D97-AF65-F5344CB8AC3E}">
        <p14:creationId xmlns:p14="http://schemas.microsoft.com/office/powerpoint/2010/main" val="3871066594"/>
      </p:ext>
    </p:extLst>
  </p:cSld>
  <p:clrMapOvr>
    <a:masterClrMapping/>
  </p:clrMapOvr>
</p:sld>
</file>

<file path=ppt/theme/theme1.xml><?xml version="1.0" encoding="utf-8"?>
<a:theme xmlns:a="http://schemas.openxmlformats.org/drawingml/2006/main" name="© TUEVIT">
  <a:themeElements>
    <a:clrScheme name="© TNG">
      <a:dk1>
        <a:srgbClr val="00003C"/>
      </a:dk1>
      <a:lt1>
        <a:sysClr val="window" lastClr="FFFFFF"/>
      </a:lt1>
      <a:dk2>
        <a:srgbClr val="00003C"/>
      </a:dk2>
      <a:lt2>
        <a:srgbClr val="FFFFFF"/>
      </a:lt2>
      <a:accent1>
        <a:srgbClr val="00003C"/>
      </a:accent1>
      <a:accent2>
        <a:srgbClr val="001ED2"/>
      </a:accent2>
      <a:accent3>
        <a:srgbClr val="00EBC8"/>
      </a:accent3>
      <a:accent4>
        <a:srgbClr val="8CF000"/>
      </a:accent4>
      <a:accent5>
        <a:srgbClr val="FFEB00"/>
      </a:accent5>
      <a:accent6>
        <a:srgbClr val="FA3746"/>
      </a:accent6>
      <a:hlink>
        <a:srgbClr val="001ED2"/>
      </a:hlink>
      <a:folHlink>
        <a:srgbClr val="00003C"/>
      </a:folHlink>
    </a:clrScheme>
    <a:fontScheme name="© TNG">
      <a:majorFont>
        <a:latin typeface="TNG Pro Medium"/>
        <a:ea typeface=""/>
        <a:cs typeface=""/>
      </a:majorFont>
      <a:minorFont>
        <a:latin typeface="TNG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lIns="72000" tIns="72000" rIns="72000" bIns="72000"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4318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dirty="0" err="1" smtClean="0"/>
        </a:defPPr>
      </a:lstStyle>
    </a:txDef>
  </a:objectDefaults>
  <a:extraClrSchemeLst/>
  <a:extLst>
    <a:ext uri="{05A4C25C-085E-4340-85A3-A5531E510DB2}">
      <thm15:themeFamily xmlns:thm15="http://schemas.microsoft.com/office/thememl/2012/main" name="Master_ALTER_Folienpool_DE.potx" id="{9964C6D4-A803-4F2C-A51E-9D8245B2439C}" vid="{ADFE97B6-58AF-456C-BBCA-C410946083E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B505F0AAF8854BA7D2674B04F786C6" ma:contentTypeVersion="6" ma:contentTypeDescription="Create a new document." ma:contentTypeScope="" ma:versionID="0a9a67665d95953682270a56ef237d6d">
  <xsd:schema xmlns:xsd="http://www.w3.org/2001/XMLSchema" xmlns:xs="http://www.w3.org/2001/XMLSchema" xmlns:p="http://schemas.microsoft.com/office/2006/metadata/properties" xmlns:ns1="http://schemas.microsoft.com/sharepoint/v3" xmlns:ns2="f56811fa-b606-4f2e-bb30-f06042c05933" targetNamespace="http://schemas.microsoft.com/office/2006/metadata/properties" ma:root="true" ma:fieldsID="4a65544b1edf5d5962745fcf9921f865" ns1:_="" ns2:_="">
    <xsd:import namespace="http://schemas.microsoft.com/sharepoint/v3"/>
    <xsd:import namespace="f56811fa-b606-4f2e-bb30-f06042c05933"/>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56811fa-b606-4f2e-bb30-f06042c059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03C3730-965F-4103-8D2A-AB27FA13D6B4}"/>
</file>

<file path=customXml/itemProps2.xml><?xml version="1.0" encoding="utf-8"?>
<ds:datastoreItem xmlns:ds="http://schemas.openxmlformats.org/officeDocument/2006/customXml" ds:itemID="{949DBA99-A851-4E70-BA05-4D1E4320F4FC}"/>
</file>

<file path=customXml/itemProps3.xml><?xml version="1.0" encoding="utf-8"?>
<ds:datastoreItem xmlns:ds="http://schemas.openxmlformats.org/officeDocument/2006/customXml" ds:itemID="{288E7557-C0A6-44EE-918D-A588BDCC0535}"/>
</file>

<file path=docProps/app.xml><?xml version="1.0" encoding="utf-8"?>
<Properties xmlns="http://schemas.openxmlformats.org/officeDocument/2006/extended-properties" xmlns:vt="http://schemas.openxmlformats.org/officeDocument/2006/docPropsVTypes">
  <Template>Master_ALTER_Folienpool_DE</Template>
  <TotalTime>6037</TotalTime>
  <Words>1021</Words>
  <Application>Microsoft Office PowerPoint</Application>
  <PresentationFormat>Personalizado</PresentationFormat>
  <Paragraphs>197</Paragraphs>
  <Slides>20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20</vt:i4>
      </vt:variant>
    </vt:vector>
  </HeadingPairs>
  <TitlesOfParts>
    <vt:vector size="26" baseType="lpstr">
      <vt:lpstr>Arial</vt:lpstr>
      <vt:lpstr>TNG Pro Medium</vt:lpstr>
      <vt:lpstr>Calibri</vt:lpstr>
      <vt:lpstr>TNG Pro</vt:lpstr>
      <vt:lpstr>Wingdings</vt:lpstr>
      <vt:lpstr>© TUEVIT</vt:lpstr>
      <vt:lpstr>Qualification Challenges and Approaches for Cryogenic Temperature Testing of EEE Components in the ESA ARIEL Science Mission</vt:lpstr>
      <vt:lpstr>Contents  </vt:lpstr>
      <vt:lpstr>ALTER PRESENTATION</vt:lpstr>
      <vt:lpstr>INTRODUCTION &amp; MISSION BACKGROUND</vt:lpstr>
      <vt:lpstr>SUB-SYSTEMS INVOLVED</vt:lpstr>
      <vt:lpstr>TESTING CANDIDATES AND DISCUSSION</vt:lpstr>
      <vt:lpstr>TESTING FLOW</vt:lpstr>
      <vt:lpstr>TESTING FLOW</vt:lpstr>
      <vt:lpstr>EQUIPMENT USED</vt:lpstr>
      <vt:lpstr>TESTING PERFORMED SO FAR AND RESULTS OBTAINED</vt:lpstr>
      <vt:lpstr>TESTING PERFORMED SO FAR AND RESULTS OBTAINED</vt:lpstr>
      <vt:lpstr>TESTING PERFORMED SO FAR AND RESULTS OBTAINED</vt:lpstr>
      <vt:lpstr>TESTING PERFORMED SO FAR AND RESULTS OBTAINED</vt:lpstr>
      <vt:lpstr>TESTING PERFORMED SO FAR AND RESULTS OBTAINED</vt:lpstr>
      <vt:lpstr>TESTING PERFORMED SO FAR AND RESULTS OBTAINED</vt:lpstr>
      <vt:lpstr>TESTING PERFORMED SO FAR AND RESULTS OBTAINED</vt:lpstr>
      <vt:lpstr>TESTING PERFORMED SO FAR AND RESULTS OBTAINED</vt:lpstr>
      <vt:lpstr>CONCLUSION, CHALLENGES AND FURTHER STEPS</vt:lpstr>
      <vt:lpstr>ACKNOWLEDGEMENTS</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Textebenen</dc:title>
  <dc:creator>Marcia ARIZAGA</dc:creator>
  <cp:lastModifiedBy>Manuel SÁNCHEZ RUIZ</cp:lastModifiedBy>
  <cp:revision>258</cp:revision>
  <dcterms:created xsi:type="dcterms:W3CDTF">2022-11-22T09:50:33Z</dcterms:created>
  <dcterms:modified xsi:type="dcterms:W3CDTF">2024-10-16T19:30:51Z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0x010100A3B505F0AAF8854BA7D2674B04F786C6</vt:lpwstr>
  </property>
</Properties>
</file>